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media/image4.jpg" ContentType="image/jpe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4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746" r:id="rId6"/>
    <p:sldId id="258" r:id="rId7"/>
    <p:sldId id="259" r:id="rId8"/>
    <p:sldId id="760" r:id="rId9"/>
    <p:sldId id="265" r:id="rId10"/>
    <p:sldId id="759" r:id="rId11"/>
    <p:sldId id="747" r:id="rId1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ACF"/>
    <a:srgbClr val="782626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33AED-AB05-439E-9E28-21964FE64A5A}" v="20" dt="2023-05-04T22:07:39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5" autoAdjust="0"/>
    <p:restoredTop sz="94979" autoAdjust="0"/>
  </p:normalViewPr>
  <p:slideViewPr>
    <p:cSldViewPr snapToGrid="0">
      <p:cViewPr>
        <p:scale>
          <a:sx n="75" d="100"/>
          <a:sy n="75" d="100"/>
        </p:scale>
        <p:origin x="105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1F658-DE1F-435D-BD1D-82BCD265CF11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9A016-176D-49BF-943E-A2A5B12EEC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689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Hello </a:t>
            </a:r>
            <a:r>
              <a:rPr lang="de-CH" dirty="0" err="1"/>
              <a:t>everyone</a:t>
            </a:r>
            <a:r>
              <a:rPr lang="de-CH" dirty="0"/>
              <a:t>! </a:t>
            </a:r>
          </a:p>
          <a:p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my</a:t>
            </a:r>
            <a:r>
              <a:rPr lang="de-CH" dirty="0"/>
              <a:t> turn I will </a:t>
            </a:r>
            <a:r>
              <a:rPr lang="de-CH" dirty="0" err="1"/>
              <a:t>present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team’s</a:t>
            </a:r>
            <a:r>
              <a:rPr lang="de-CH" dirty="0"/>
              <a:t> </a:t>
            </a:r>
            <a:r>
              <a:rPr lang="de-CH" dirty="0" err="1"/>
              <a:t>submission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CausalBench</a:t>
            </a:r>
            <a:r>
              <a:rPr lang="de-CH" dirty="0"/>
              <a:t> </a:t>
            </a:r>
            <a:r>
              <a:rPr lang="de-CH" dirty="0" err="1"/>
              <a:t>competition</a:t>
            </a:r>
            <a:r>
              <a:rPr lang="de-CH" dirty="0"/>
              <a:t> </a:t>
            </a:r>
          </a:p>
          <a:p>
            <a:r>
              <a:rPr lang="de-CH" dirty="0" err="1"/>
              <a:t>with</a:t>
            </a:r>
            <a:r>
              <a:rPr lang="de-CH" dirty="0"/>
              <a:t> title «</a:t>
            </a:r>
            <a:r>
              <a:rPr lang="en-US" dirty="0"/>
              <a:t>Learning Gene Regulatory Networks under Few Root Causes assumption</a:t>
            </a:r>
            <a:r>
              <a:rPr lang="de-CH" dirty="0"/>
              <a:t>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73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story begins with linear SEMs.</a:t>
            </a:r>
          </a:p>
          <a:p>
            <a:r>
              <a:rPr lang="en-US" dirty="0"/>
              <a:t>We assume to have a weighted DAG with weighted adjacency matrix A. </a:t>
            </a:r>
          </a:p>
          <a:p>
            <a:r>
              <a:rPr lang="en-US" dirty="0"/>
              <a:t>A data vector x is said to satisfy a linear SEM if the following equation holds.</a:t>
            </a:r>
          </a:p>
          <a:p>
            <a:r>
              <a:rPr lang="en-US" dirty="0"/>
              <a:t>In essence, the equation states that the node values occur as a linear combination of their parents values together with additive noise.</a:t>
            </a:r>
          </a:p>
          <a:p>
            <a:r>
              <a:rPr lang="en-US" dirty="0"/>
              <a:t>The equation for multiple samples can also be written in compact matrix format as shown.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A016-176D-49BF-943E-A2A5B12EEC56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7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explain our idea about root causes let’s revisit the known Fibonacci sequence. </a:t>
            </a:r>
          </a:p>
          <a:p>
            <a:r>
              <a:rPr lang="en-US" dirty="0"/>
              <a:t>We consider the recursive Fibonacci equation where every node occurs as the sum of the two </a:t>
            </a:r>
            <a:r>
              <a:rPr lang="en-US" dirty="0" err="1"/>
              <a:t>preceeding</a:t>
            </a:r>
            <a:r>
              <a:rPr lang="en-US" dirty="0"/>
              <a:t> ones.</a:t>
            </a:r>
          </a:p>
          <a:p>
            <a:r>
              <a:rPr lang="en-US" dirty="0"/>
              <a:t>Then we construct the corresponding DAG for the first 6 terms of the sequence.</a:t>
            </a:r>
          </a:p>
          <a:p>
            <a:r>
              <a:rPr lang="en-US" dirty="0"/>
              <a:t>The equations for computing the first 6 terms construct a linear SEM.</a:t>
            </a:r>
          </a:p>
          <a:p>
            <a:r>
              <a:rPr lang="en-US" dirty="0"/>
              <a:t>The noise in this case are the values of the first two terms.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A016-176D-49BF-943E-A2A5B12EEC56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977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A016-176D-49BF-943E-A2A5B12EEC56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59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naming comes from the coincidence with Möbius transform from combinatorics.</a:t>
            </a:r>
          </a:p>
          <a:p>
            <a:r>
              <a:rPr lang="en-US" dirty="0"/>
              <a:t>We solve for A via the following optimization problem.</a:t>
            </a:r>
          </a:p>
          <a:p>
            <a:r>
              <a:rPr lang="en-US" dirty="0"/>
              <a:t>The first term is the L^1  norm of the approximated spectra. Since L^1 is a convex relaxation of the L^0 norm, this term promotes spectral sparsity. </a:t>
            </a:r>
          </a:p>
          <a:p>
            <a:r>
              <a:rPr lang="en-US" dirty="0"/>
              <a:t>The other terms coincide with standard continuous DAG learning methods. The L^1 </a:t>
            </a:r>
            <a:r>
              <a:rPr lang="en-US" dirty="0" err="1"/>
              <a:t>regularizer</a:t>
            </a:r>
            <a:r>
              <a:rPr lang="en-US" dirty="0"/>
              <a:t> promotes sparsity to the adjacency matrix and the acyclicity term is the one from NOTEAS.</a:t>
            </a:r>
          </a:p>
          <a:p>
            <a:r>
              <a:rPr lang="en-US" dirty="0"/>
              <a:t>For our implementation we use </a:t>
            </a:r>
            <a:r>
              <a:rPr lang="en-US" dirty="0" err="1"/>
              <a:t>PyTorch</a:t>
            </a:r>
            <a:r>
              <a:rPr lang="en-US" dirty="0"/>
              <a:t> and Adam optimizer which allows for GPU acceleration.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A016-176D-49BF-943E-A2A5B12EEC56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300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competition we empirically evaluated our method using the </a:t>
            </a:r>
            <a:r>
              <a:rPr lang="en-US" dirty="0" err="1"/>
              <a:t>CausalBench</a:t>
            </a:r>
            <a:r>
              <a:rPr lang="en-US" dirty="0"/>
              <a:t> framework which uses gene expression data.</a:t>
            </a:r>
          </a:p>
          <a:p>
            <a:r>
              <a:rPr lang="en-US" dirty="0"/>
              <a:t>We emphasize that since we apply our method we assume that the data are generated via a linear SEM with few root causes.</a:t>
            </a:r>
          </a:p>
          <a:p>
            <a:r>
              <a:rPr lang="en-US" dirty="0"/>
              <a:t>We notice that even if the linearity is a strong assumption our method performs better than the baselines and shows an upward trend which means that it benefits from interventions. </a:t>
            </a:r>
          </a:p>
          <a:p>
            <a:r>
              <a:rPr lang="en-US" dirty="0"/>
              <a:t>In conclusion we may assume that in the given data, approximately a few genes are root causes. </a:t>
            </a:r>
          </a:p>
          <a:p>
            <a:r>
              <a:rPr lang="en-US" dirty="0"/>
              <a:t>This leads to the following question which is left for investigation, which is : what is the natural meaning of these dominating genes?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A016-176D-49BF-943E-A2A5B12EEC56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200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list of references we used in this presentation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6B98-1D35-D075-9F6F-7779AEDB6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E5937-184F-9D75-18ED-45E50CE99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A8BC6-A836-29F7-9D52-74036301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3F44-78DC-F677-F680-F670615A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FF5E-4FEA-671B-2E09-19DC1D77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649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469A-794C-6AAB-7536-98631D99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0B965-09E7-511F-77AF-EE39821AC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D76E-CBF2-9CD0-5947-EC30AE31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2879-9C20-14F2-D2F4-0E9057FF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63503-DD9B-9BB9-AFC4-27EF01A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825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93C5A-924E-36D0-5CA4-398E0A5DD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33650-A1E9-8695-5E20-BF4C6E27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D9ACF-3DDE-6C9C-2D10-046BA4BB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D4B8-15E9-C65E-B978-6B4942A6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0493-9801-4AE7-174B-0806224A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149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762000"/>
          </a:xfrm>
        </p:spPr>
        <p:txBody>
          <a:bodyPr/>
          <a:lstStyle>
            <a:lvl1pPr marL="0" indent="0" algn="l">
              <a:buNone/>
              <a:defRPr sz="2000" b="0">
                <a:latin typeface="Myriad Pro" panose="020B0503030403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 lIns="90000"/>
          <a:lstStyle>
            <a:lvl1pPr>
              <a:defRPr b="1" i="0">
                <a:solidFill>
                  <a:schemeClr val="bg1"/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7620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93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20975"/>
            <a:ext cx="10363200" cy="1470025"/>
          </a:xfrm>
        </p:spPr>
        <p:txBody>
          <a:bodyPr lIns="90000"/>
          <a:lstStyle>
            <a:lvl1pPr>
              <a:defRPr b="1" i="0">
                <a:solidFill>
                  <a:schemeClr val="bg1"/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4" y="381000"/>
            <a:ext cx="11207976" cy="762000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031" y="1362075"/>
            <a:ext cx="10528300" cy="4972050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Myriad Pro" panose="020B0503030403020204" pitchFamily="34" charset="0"/>
                <a:cs typeface="Calibri" panose="020F0502020204030204" pitchFamily="34" charset="0"/>
              </a:defRPr>
            </a:lvl1pPr>
            <a:lvl2pPr>
              <a:defRPr>
                <a:latin typeface="Myriad Pro" panose="020B0503030403020204" pitchFamily="34" charset="0"/>
                <a:cs typeface="Calibri" panose="020F0502020204030204" pitchFamily="34" charset="0"/>
              </a:defRPr>
            </a:lvl2pPr>
            <a:lvl3pPr>
              <a:defRPr>
                <a:latin typeface="Myriad Pro" panose="020B0503030403020204" pitchFamily="34" charset="0"/>
                <a:cs typeface="Calibri" panose="020F0502020204030204" pitchFamily="34" charset="0"/>
              </a:defRPr>
            </a:lvl3pPr>
            <a:lvl4pPr>
              <a:defRPr>
                <a:latin typeface="Myriad Pro" panose="020B0503030403020204" pitchFamily="34" charset="0"/>
                <a:cs typeface="Calibri" panose="020F0502020204030204" pitchFamily="34" charset="0"/>
              </a:defRPr>
            </a:lvl4pPr>
            <a:lvl5pPr>
              <a:defRPr>
                <a:latin typeface="Myriad Pro" panose="020B0503030403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900927-5BA3-4552-800C-63E2B352D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6" y="381000"/>
            <a:ext cx="11105384" cy="762000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900927-5BA3-4552-800C-63E2B352D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6" y="381000"/>
            <a:ext cx="11105384" cy="762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900927-5BA3-4552-800C-63E2B352D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900927-5BA3-4552-800C-63E2B352D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900927-5BA3-4552-800C-63E2B352D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CB93-B893-8B88-E4B1-4DE74346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CCD6E-2747-6B13-FCD8-DC267693E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953E-3BBE-87E4-CAEB-06F736F9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FC96-2A64-2862-E977-A448C020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287CA-65FE-4236-2853-E2B3093A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308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1BF8-3BEE-4033-6C05-AB448B77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ADA-8460-2E16-90DB-15D3B7456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43766-461B-4302-39BD-FA19C99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A37B-8310-1B07-AA53-419680B7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9DB3C-7EFE-ED0C-A4B8-1C4BE197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022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1508-D2C5-40F9-975C-A67EDD02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EC7D-BEBC-BA52-5432-A1706BD67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9B711-D7D9-5F24-88DD-4035D3AF0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2C83-22FB-2F9A-037E-D897E686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45122-4B19-A093-1C1F-9F413872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040E6-0BFA-43B3-AEBF-B00AA9E4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807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241A-2E20-474C-2DF7-D248B2B3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EF0C-FCBC-AB90-AE78-CFF897031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D04EA-3073-BDC5-ED10-8884FB90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D2750-506B-D461-B7A1-441B51A73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7DFDB-199D-E3A7-20AF-4B95F9376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94770-7599-FACD-B4DA-F9F98089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ECBCF-DB9F-9F72-2CF4-BF22A899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1428B-0AEA-B322-69E4-8AF94074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89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7E60-A5EC-8809-2F32-745B405E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AF156-A585-912B-2ACF-ECD4F498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781CC-BB76-469D-95C2-547A4557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9FFD4-07B9-049E-A669-9ED9E25A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16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20D3C-C6B5-290B-D337-3F310ED5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9FC1D-C3A5-DA81-2F4D-14F5A0BB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7B821-D793-4A7E-1915-F3438B6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548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AF6E-9679-0978-75C1-B9F60004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67B5-E62B-8752-F03E-5B18675A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04D62-E2A2-5646-BCDB-F7136C1A1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EE744-F712-FF8C-2B4C-3FFBA257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84D6F-6809-D686-5AA3-855452B7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54806-6243-6B05-7E2C-46751C06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255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190A-BE4A-36E2-5BB7-D3525167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90069-36FC-E311-D8AD-AE516A571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99B13-3365-91CF-D4CA-46E0D5CC3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6604F-3599-DEC8-4FFB-CCD7FEB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81BEB-07A0-9DDA-9935-8C4A80F0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481CE-A5BD-31B6-03F0-06D44E25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61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7ED28-E0D5-72E8-CE9A-9AB34F32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EB84B-7B0D-7AAE-350E-37A018FD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9BB38-FBC3-D535-CE21-919E4F766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7CD3-0178-4C82-94EB-355F720926B4}" type="datetimeFigureOut">
              <a:rPr lang="LID4096" smtClean="0"/>
              <a:t>05/05/2023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63C6C-597E-5449-9102-27F4753A7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A9676-E063-45CB-AF22-40F253D7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2C02-F764-4A8B-8F00-9BB49FCAA75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3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1185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362075"/>
            <a:ext cx="1052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900927-5BA3-4552-800C-63E2B352D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8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marL="0" indent="-119063"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chemeClr val="tx1"/>
          </a:solidFill>
          <a:latin typeface="Myriad Pro" panose="020B0503030403020204" pitchFamily="34" charset="0"/>
          <a:ea typeface="+mj-ea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ct val="0"/>
        </a:spcAft>
        <a:buClr>
          <a:srgbClr val="CC2A41"/>
        </a:buClr>
        <a:buSzPct val="60000"/>
        <a:buFont typeface="Wingdings 2" pitchFamily="18" charset="2"/>
        <a:buNone/>
        <a:defRPr sz="2000" b="1">
          <a:solidFill>
            <a:schemeClr val="tx1"/>
          </a:solidFill>
          <a:latin typeface="Myriad Pro" panose="020B0503030403020204" pitchFamily="34" charset="0"/>
          <a:ea typeface="+mn-ea"/>
          <a:cs typeface="Calibri" panose="020F0502020204030204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Clr>
          <a:srgbClr val="CC2A41"/>
        </a:buClr>
        <a:buSzPct val="110000"/>
        <a:buFont typeface="Wingdings" pitchFamily="2" charset="2"/>
        <a:buNone/>
        <a:defRPr sz="1800">
          <a:solidFill>
            <a:schemeClr val="tx1"/>
          </a:solidFill>
          <a:latin typeface="Myriad Pro" panose="020B050303040302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2A41"/>
        </a:buClr>
        <a:buSzPct val="80000"/>
        <a:buFont typeface="Wingdings" pitchFamily="2" charset="2"/>
        <a:buChar char="§"/>
        <a:defRPr sz="1800" i="1">
          <a:solidFill>
            <a:srgbClr val="424254"/>
          </a:solidFill>
          <a:latin typeface="Myriad Pro" panose="020B050303040302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04.xml"/><Relationship Id="rId21" Type="http://schemas.openxmlformats.org/officeDocument/2006/relationships/tags" Target="../tags/tag99.xml"/><Relationship Id="rId42" Type="http://schemas.openxmlformats.org/officeDocument/2006/relationships/tags" Target="../tags/tag120.xml"/><Relationship Id="rId47" Type="http://schemas.openxmlformats.org/officeDocument/2006/relationships/tags" Target="../tags/tag125.xml"/><Relationship Id="rId63" Type="http://schemas.openxmlformats.org/officeDocument/2006/relationships/tags" Target="../tags/tag141.xml"/><Relationship Id="rId68" Type="http://schemas.openxmlformats.org/officeDocument/2006/relationships/tags" Target="../tags/tag146.xml"/><Relationship Id="rId16" Type="http://schemas.openxmlformats.org/officeDocument/2006/relationships/tags" Target="../tags/tag94.xml"/><Relationship Id="rId11" Type="http://schemas.openxmlformats.org/officeDocument/2006/relationships/tags" Target="../tags/tag89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53" Type="http://schemas.openxmlformats.org/officeDocument/2006/relationships/tags" Target="../tags/tag131.xml"/><Relationship Id="rId58" Type="http://schemas.openxmlformats.org/officeDocument/2006/relationships/tags" Target="../tags/tag136.xml"/><Relationship Id="rId74" Type="http://schemas.openxmlformats.org/officeDocument/2006/relationships/tags" Target="../tags/tag152.xml"/><Relationship Id="rId79" Type="http://schemas.openxmlformats.org/officeDocument/2006/relationships/tags" Target="../tags/tag157.xml"/><Relationship Id="rId5" Type="http://schemas.openxmlformats.org/officeDocument/2006/relationships/tags" Target="../tags/tag83.xml"/><Relationship Id="rId61" Type="http://schemas.openxmlformats.org/officeDocument/2006/relationships/tags" Target="../tags/tag139.xml"/><Relationship Id="rId82" Type="http://schemas.openxmlformats.org/officeDocument/2006/relationships/notesSlide" Target="../notesSlides/notesSlide3.xml"/><Relationship Id="rId19" Type="http://schemas.openxmlformats.org/officeDocument/2006/relationships/tags" Target="../tags/tag9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tags" Target="../tags/tag121.xml"/><Relationship Id="rId48" Type="http://schemas.openxmlformats.org/officeDocument/2006/relationships/tags" Target="../tags/tag126.xml"/><Relationship Id="rId56" Type="http://schemas.openxmlformats.org/officeDocument/2006/relationships/tags" Target="../tags/tag134.xml"/><Relationship Id="rId64" Type="http://schemas.openxmlformats.org/officeDocument/2006/relationships/tags" Target="../tags/tag142.xml"/><Relationship Id="rId69" Type="http://schemas.openxmlformats.org/officeDocument/2006/relationships/tags" Target="../tags/tag147.xml"/><Relationship Id="rId77" Type="http://schemas.openxmlformats.org/officeDocument/2006/relationships/tags" Target="../tags/tag155.xml"/><Relationship Id="rId8" Type="http://schemas.openxmlformats.org/officeDocument/2006/relationships/tags" Target="../tags/tag86.xml"/><Relationship Id="rId51" Type="http://schemas.openxmlformats.org/officeDocument/2006/relationships/tags" Target="../tags/tag129.xml"/><Relationship Id="rId72" Type="http://schemas.openxmlformats.org/officeDocument/2006/relationships/tags" Target="../tags/tag150.xml"/><Relationship Id="rId80" Type="http://schemas.openxmlformats.org/officeDocument/2006/relationships/tags" Target="../tags/tag158.xml"/><Relationship Id="rId3" Type="http://schemas.openxmlformats.org/officeDocument/2006/relationships/tags" Target="../tags/tag81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tags" Target="../tags/tag124.xml"/><Relationship Id="rId59" Type="http://schemas.openxmlformats.org/officeDocument/2006/relationships/tags" Target="../tags/tag137.xml"/><Relationship Id="rId67" Type="http://schemas.openxmlformats.org/officeDocument/2006/relationships/tags" Target="../tags/tag145.xml"/><Relationship Id="rId20" Type="http://schemas.openxmlformats.org/officeDocument/2006/relationships/tags" Target="../tags/tag98.xml"/><Relationship Id="rId41" Type="http://schemas.openxmlformats.org/officeDocument/2006/relationships/tags" Target="../tags/tag119.xml"/><Relationship Id="rId54" Type="http://schemas.openxmlformats.org/officeDocument/2006/relationships/tags" Target="../tags/tag132.xml"/><Relationship Id="rId62" Type="http://schemas.openxmlformats.org/officeDocument/2006/relationships/tags" Target="../tags/tag140.xml"/><Relationship Id="rId70" Type="http://schemas.openxmlformats.org/officeDocument/2006/relationships/tags" Target="../tags/tag148.xml"/><Relationship Id="rId75" Type="http://schemas.openxmlformats.org/officeDocument/2006/relationships/tags" Target="../tags/tag153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tags" Target="../tags/tag127.xml"/><Relationship Id="rId57" Type="http://schemas.openxmlformats.org/officeDocument/2006/relationships/tags" Target="../tags/tag135.xml"/><Relationship Id="rId10" Type="http://schemas.openxmlformats.org/officeDocument/2006/relationships/tags" Target="../tags/tag88.xml"/><Relationship Id="rId31" Type="http://schemas.openxmlformats.org/officeDocument/2006/relationships/tags" Target="../tags/tag109.xml"/><Relationship Id="rId44" Type="http://schemas.openxmlformats.org/officeDocument/2006/relationships/tags" Target="../tags/tag122.xml"/><Relationship Id="rId52" Type="http://schemas.openxmlformats.org/officeDocument/2006/relationships/tags" Target="../tags/tag130.xml"/><Relationship Id="rId60" Type="http://schemas.openxmlformats.org/officeDocument/2006/relationships/tags" Target="../tags/tag138.xml"/><Relationship Id="rId65" Type="http://schemas.openxmlformats.org/officeDocument/2006/relationships/tags" Target="../tags/tag143.xml"/><Relationship Id="rId73" Type="http://schemas.openxmlformats.org/officeDocument/2006/relationships/tags" Target="../tags/tag151.xml"/><Relationship Id="rId78" Type="http://schemas.openxmlformats.org/officeDocument/2006/relationships/tags" Target="../tags/tag156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9" Type="http://schemas.openxmlformats.org/officeDocument/2006/relationships/tags" Target="../tags/tag117.xml"/><Relationship Id="rId34" Type="http://schemas.openxmlformats.org/officeDocument/2006/relationships/tags" Target="../tags/tag112.xml"/><Relationship Id="rId50" Type="http://schemas.openxmlformats.org/officeDocument/2006/relationships/tags" Target="../tags/tag128.xml"/><Relationship Id="rId55" Type="http://schemas.openxmlformats.org/officeDocument/2006/relationships/tags" Target="../tags/tag133.xml"/><Relationship Id="rId76" Type="http://schemas.openxmlformats.org/officeDocument/2006/relationships/tags" Target="../tags/tag154.xml"/><Relationship Id="rId7" Type="http://schemas.openxmlformats.org/officeDocument/2006/relationships/tags" Target="../tags/tag85.xml"/><Relationship Id="rId71" Type="http://schemas.openxmlformats.org/officeDocument/2006/relationships/tags" Target="../tags/tag149.xml"/><Relationship Id="rId2" Type="http://schemas.openxmlformats.org/officeDocument/2006/relationships/tags" Target="../tags/tag80.xml"/><Relationship Id="rId29" Type="http://schemas.openxmlformats.org/officeDocument/2006/relationships/tags" Target="../tags/tag107.xml"/><Relationship Id="rId24" Type="http://schemas.openxmlformats.org/officeDocument/2006/relationships/tags" Target="../tags/tag102.xml"/><Relationship Id="rId40" Type="http://schemas.openxmlformats.org/officeDocument/2006/relationships/tags" Target="../tags/tag118.xml"/><Relationship Id="rId45" Type="http://schemas.openxmlformats.org/officeDocument/2006/relationships/tags" Target="../tags/tag123.xml"/><Relationship Id="rId66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275.xml"/><Relationship Id="rId21" Type="http://schemas.openxmlformats.org/officeDocument/2006/relationships/tags" Target="../tags/tag179.xml"/><Relationship Id="rId42" Type="http://schemas.openxmlformats.org/officeDocument/2006/relationships/tags" Target="../tags/tag200.xml"/><Relationship Id="rId63" Type="http://schemas.openxmlformats.org/officeDocument/2006/relationships/tags" Target="../tags/tag221.xml"/><Relationship Id="rId84" Type="http://schemas.openxmlformats.org/officeDocument/2006/relationships/tags" Target="../tags/tag242.xml"/><Relationship Id="rId16" Type="http://schemas.openxmlformats.org/officeDocument/2006/relationships/tags" Target="../tags/tag174.xml"/><Relationship Id="rId107" Type="http://schemas.openxmlformats.org/officeDocument/2006/relationships/tags" Target="../tags/tag265.xml"/><Relationship Id="rId11" Type="http://schemas.openxmlformats.org/officeDocument/2006/relationships/tags" Target="../tags/tag169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53" Type="http://schemas.openxmlformats.org/officeDocument/2006/relationships/tags" Target="../tags/tag211.xml"/><Relationship Id="rId58" Type="http://schemas.openxmlformats.org/officeDocument/2006/relationships/tags" Target="../tags/tag216.xml"/><Relationship Id="rId74" Type="http://schemas.openxmlformats.org/officeDocument/2006/relationships/tags" Target="../tags/tag232.xml"/><Relationship Id="rId79" Type="http://schemas.openxmlformats.org/officeDocument/2006/relationships/tags" Target="../tags/tag237.xml"/><Relationship Id="rId102" Type="http://schemas.openxmlformats.org/officeDocument/2006/relationships/tags" Target="../tags/tag260.xml"/><Relationship Id="rId123" Type="http://schemas.openxmlformats.org/officeDocument/2006/relationships/tags" Target="../tags/tag281.xml"/><Relationship Id="rId128" Type="http://schemas.openxmlformats.org/officeDocument/2006/relationships/tags" Target="../tags/tag286.xml"/><Relationship Id="rId5" Type="http://schemas.openxmlformats.org/officeDocument/2006/relationships/tags" Target="../tags/tag163.xml"/><Relationship Id="rId90" Type="http://schemas.openxmlformats.org/officeDocument/2006/relationships/tags" Target="../tags/tag248.xml"/><Relationship Id="rId95" Type="http://schemas.openxmlformats.org/officeDocument/2006/relationships/tags" Target="../tags/tag253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43" Type="http://schemas.openxmlformats.org/officeDocument/2006/relationships/tags" Target="../tags/tag201.xml"/><Relationship Id="rId48" Type="http://schemas.openxmlformats.org/officeDocument/2006/relationships/tags" Target="../tags/tag206.xml"/><Relationship Id="rId64" Type="http://schemas.openxmlformats.org/officeDocument/2006/relationships/tags" Target="../tags/tag222.xml"/><Relationship Id="rId69" Type="http://schemas.openxmlformats.org/officeDocument/2006/relationships/tags" Target="../tags/tag227.xml"/><Relationship Id="rId113" Type="http://schemas.openxmlformats.org/officeDocument/2006/relationships/tags" Target="../tags/tag271.xml"/><Relationship Id="rId118" Type="http://schemas.openxmlformats.org/officeDocument/2006/relationships/tags" Target="../tags/tag276.xml"/><Relationship Id="rId134" Type="http://schemas.openxmlformats.org/officeDocument/2006/relationships/tags" Target="../tags/tag292.xml"/><Relationship Id="rId80" Type="http://schemas.openxmlformats.org/officeDocument/2006/relationships/tags" Target="../tags/tag238.xml"/><Relationship Id="rId85" Type="http://schemas.openxmlformats.org/officeDocument/2006/relationships/tags" Target="../tags/tag243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59" Type="http://schemas.openxmlformats.org/officeDocument/2006/relationships/tags" Target="../tags/tag217.xml"/><Relationship Id="rId103" Type="http://schemas.openxmlformats.org/officeDocument/2006/relationships/tags" Target="../tags/tag261.xml"/><Relationship Id="rId108" Type="http://schemas.openxmlformats.org/officeDocument/2006/relationships/tags" Target="../tags/tag266.xml"/><Relationship Id="rId124" Type="http://schemas.openxmlformats.org/officeDocument/2006/relationships/tags" Target="../tags/tag282.xml"/><Relationship Id="rId129" Type="http://schemas.openxmlformats.org/officeDocument/2006/relationships/tags" Target="../tags/tag287.xml"/><Relationship Id="rId54" Type="http://schemas.openxmlformats.org/officeDocument/2006/relationships/tags" Target="../tags/tag212.xml"/><Relationship Id="rId70" Type="http://schemas.openxmlformats.org/officeDocument/2006/relationships/tags" Target="../tags/tag228.xml"/><Relationship Id="rId75" Type="http://schemas.openxmlformats.org/officeDocument/2006/relationships/tags" Target="../tags/tag233.xml"/><Relationship Id="rId91" Type="http://schemas.openxmlformats.org/officeDocument/2006/relationships/tags" Target="../tags/tag249.xml"/><Relationship Id="rId96" Type="http://schemas.openxmlformats.org/officeDocument/2006/relationships/tags" Target="../tags/tag254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49" Type="http://schemas.openxmlformats.org/officeDocument/2006/relationships/tags" Target="../tags/tag207.xml"/><Relationship Id="rId114" Type="http://schemas.openxmlformats.org/officeDocument/2006/relationships/tags" Target="../tags/tag272.xml"/><Relationship Id="rId119" Type="http://schemas.openxmlformats.org/officeDocument/2006/relationships/tags" Target="../tags/tag277.xml"/><Relationship Id="rId44" Type="http://schemas.openxmlformats.org/officeDocument/2006/relationships/tags" Target="../tags/tag202.xml"/><Relationship Id="rId60" Type="http://schemas.openxmlformats.org/officeDocument/2006/relationships/tags" Target="../tags/tag218.xml"/><Relationship Id="rId65" Type="http://schemas.openxmlformats.org/officeDocument/2006/relationships/tags" Target="../tags/tag223.xml"/><Relationship Id="rId81" Type="http://schemas.openxmlformats.org/officeDocument/2006/relationships/tags" Target="../tags/tag239.xml"/><Relationship Id="rId86" Type="http://schemas.openxmlformats.org/officeDocument/2006/relationships/tags" Target="../tags/tag244.xml"/><Relationship Id="rId130" Type="http://schemas.openxmlformats.org/officeDocument/2006/relationships/tags" Target="../tags/tag288.xml"/><Relationship Id="rId135" Type="http://schemas.openxmlformats.org/officeDocument/2006/relationships/tags" Target="../tags/tag293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39" Type="http://schemas.openxmlformats.org/officeDocument/2006/relationships/tags" Target="../tags/tag197.xml"/><Relationship Id="rId109" Type="http://schemas.openxmlformats.org/officeDocument/2006/relationships/tags" Target="../tags/tag267.xml"/><Relationship Id="rId34" Type="http://schemas.openxmlformats.org/officeDocument/2006/relationships/tags" Target="../tags/tag192.xml"/><Relationship Id="rId50" Type="http://schemas.openxmlformats.org/officeDocument/2006/relationships/tags" Target="../tags/tag208.xml"/><Relationship Id="rId55" Type="http://schemas.openxmlformats.org/officeDocument/2006/relationships/tags" Target="../tags/tag213.xml"/><Relationship Id="rId76" Type="http://schemas.openxmlformats.org/officeDocument/2006/relationships/tags" Target="../tags/tag234.xml"/><Relationship Id="rId97" Type="http://schemas.openxmlformats.org/officeDocument/2006/relationships/tags" Target="../tags/tag255.xml"/><Relationship Id="rId104" Type="http://schemas.openxmlformats.org/officeDocument/2006/relationships/tags" Target="../tags/tag262.xml"/><Relationship Id="rId120" Type="http://schemas.openxmlformats.org/officeDocument/2006/relationships/tags" Target="../tags/tag278.xml"/><Relationship Id="rId125" Type="http://schemas.openxmlformats.org/officeDocument/2006/relationships/tags" Target="../tags/tag283.xml"/><Relationship Id="rId7" Type="http://schemas.openxmlformats.org/officeDocument/2006/relationships/tags" Target="../tags/tag165.xml"/><Relationship Id="rId71" Type="http://schemas.openxmlformats.org/officeDocument/2006/relationships/tags" Target="../tags/tag229.xml"/><Relationship Id="rId92" Type="http://schemas.openxmlformats.org/officeDocument/2006/relationships/tags" Target="../tags/tag250.xml"/><Relationship Id="rId2" Type="http://schemas.openxmlformats.org/officeDocument/2006/relationships/tags" Target="../tags/tag160.xml"/><Relationship Id="rId29" Type="http://schemas.openxmlformats.org/officeDocument/2006/relationships/tags" Target="../tags/tag187.xml"/><Relationship Id="rId24" Type="http://schemas.openxmlformats.org/officeDocument/2006/relationships/tags" Target="../tags/tag182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66" Type="http://schemas.openxmlformats.org/officeDocument/2006/relationships/tags" Target="../tags/tag224.xml"/><Relationship Id="rId87" Type="http://schemas.openxmlformats.org/officeDocument/2006/relationships/tags" Target="../tags/tag245.xml"/><Relationship Id="rId110" Type="http://schemas.openxmlformats.org/officeDocument/2006/relationships/tags" Target="../tags/tag268.xml"/><Relationship Id="rId115" Type="http://schemas.openxmlformats.org/officeDocument/2006/relationships/tags" Target="../tags/tag273.xml"/><Relationship Id="rId131" Type="http://schemas.openxmlformats.org/officeDocument/2006/relationships/tags" Target="../tags/tag289.xml"/><Relationship Id="rId136" Type="http://schemas.openxmlformats.org/officeDocument/2006/relationships/slideLayout" Target="../slideLayouts/slideLayout2.xml"/><Relationship Id="rId61" Type="http://schemas.openxmlformats.org/officeDocument/2006/relationships/tags" Target="../tags/tag219.xml"/><Relationship Id="rId82" Type="http://schemas.openxmlformats.org/officeDocument/2006/relationships/tags" Target="../tags/tag240.xml"/><Relationship Id="rId19" Type="http://schemas.openxmlformats.org/officeDocument/2006/relationships/tags" Target="../tags/tag177.xml"/><Relationship Id="rId14" Type="http://schemas.openxmlformats.org/officeDocument/2006/relationships/tags" Target="../tags/tag172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56" Type="http://schemas.openxmlformats.org/officeDocument/2006/relationships/tags" Target="../tags/tag214.xml"/><Relationship Id="rId77" Type="http://schemas.openxmlformats.org/officeDocument/2006/relationships/tags" Target="../tags/tag235.xml"/><Relationship Id="rId100" Type="http://schemas.openxmlformats.org/officeDocument/2006/relationships/tags" Target="../tags/tag258.xml"/><Relationship Id="rId105" Type="http://schemas.openxmlformats.org/officeDocument/2006/relationships/tags" Target="../tags/tag263.xml"/><Relationship Id="rId126" Type="http://schemas.openxmlformats.org/officeDocument/2006/relationships/tags" Target="../tags/tag284.xml"/><Relationship Id="rId8" Type="http://schemas.openxmlformats.org/officeDocument/2006/relationships/tags" Target="../tags/tag166.xml"/><Relationship Id="rId51" Type="http://schemas.openxmlformats.org/officeDocument/2006/relationships/tags" Target="../tags/tag209.xml"/><Relationship Id="rId72" Type="http://schemas.openxmlformats.org/officeDocument/2006/relationships/tags" Target="../tags/tag230.xml"/><Relationship Id="rId93" Type="http://schemas.openxmlformats.org/officeDocument/2006/relationships/tags" Target="../tags/tag251.xml"/><Relationship Id="rId98" Type="http://schemas.openxmlformats.org/officeDocument/2006/relationships/tags" Target="../tags/tag256.xml"/><Relationship Id="rId121" Type="http://schemas.openxmlformats.org/officeDocument/2006/relationships/tags" Target="../tags/tag279.xml"/><Relationship Id="rId3" Type="http://schemas.openxmlformats.org/officeDocument/2006/relationships/tags" Target="../tags/tag161.xml"/><Relationship Id="rId25" Type="http://schemas.openxmlformats.org/officeDocument/2006/relationships/tags" Target="../tags/tag183.xml"/><Relationship Id="rId46" Type="http://schemas.openxmlformats.org/officeDocument/2006/relationships/tags" Target="../tags/tag204.xml"/><Relationship Id="rId67" Type="http://schemas.openxmlformats.org/officeDocument/2006/relationships/tags" Target="../tags/tag225.xml"/><Relationship Id="rId116" Type="http://schemas.openxmlformats.org/officeDocument/2006/relationships/tags" Target="../tags/tag274.xml"/><Relationship Id="rId137" Type="http://schemas.openxmlformats.org/officeDocument/2006/relationships/notesSlide" Target="../notesSlides/notesSlide4.xml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62" Type="http://schemas.openxmlformats.org/officeDocument/2006/relationships/tags" Target="../tags/tag220.xml"/><Relationship Id="rId83" Type="http://schemas.openxmlformats.org/officeDocument/2006/relationships/tags" Target="../tags/tag241.xml"/><Relationship Id="rId88" Type="http://schemas.openxmlformats.org/officeDocument/2006/relationships/tags" Target="../tags/tag246.xml"/><Relationship Id="rId111" Type="http://schemas.openxmlformats.org/officeDocument/2006/relationships/tags" Target="../tags/tag269.xml"/><Relationship Id="rId132" Type="http://schemas.openxmlformats.org/officeDocument/2006/relationships/tags" Target="../tags/tag290.xml"/><Relationship Id="rId15" Type="http://schemas.openxmlformats.org/officeDocument/2006/relationships/tags" Target="../tags/tag173.xml"/><Relationship Id="rId36" Type="http://schemas.openxmlformats.org/officeDocument/2006/relationships/tags" Target="../tags/tag194.xml"/><Relationship Id="rId57" Type="http://schemas.openxmlformats.org/officeDocument/2006/relationships/tags" Target="../tags/tag215.xml"/><Relationship Id="rId106" Type="http://schemas.openxmlformats.org/officeDocument/2006/relationships/tags" Target="../tags/tag264.xml"/><Relationship Id="rId127" Type="http://schemas.openxmlformats.org/officeDocument/2006/relationships/tags" Target="../tags/tag285.xml"/><Relationship Id="rId10" Type="http://schemas.openxmlformats.org/officeDocument/2006/relationships/tags" Target="../tags/tag168.xml"/><Relationship Id="rId31" Type="http://schemas.openxmlformats.org/officeDocument/2006/relationships/tags" Target="../tags/tag189.xml"/><Relationship Id="rId52" Type="http://schemas.openxmlformats.org/officeDocument/2006/relationships/tags" Target="../tags/tag210.xml"/><Relationship Id="rId73" Type="http://schemas.openxmlformats.org/officeDocument/2006/relationships/tags" Target="../tags/tag231.xml"/><Relationship Id="rId78" Type="http://schemas.openxmlformats.org/officeDocument/2006/relationships/tags" Target="../tags/tag236.xml"/><Relationship Id="rId94" Type="http://schemas.openxmlformats.org/officeDocument/2006/relationships/tags" Target="../tags/tag252.xml"/><Relationship Id="rId99" Type="http://schemas.openxmlformats.org/officeDocument/2006/relationships/tags" Target="../tags/tag257.xml"/><Relationship Id="rId101" Type="http://schemas.openxmlformats.org/officeDocument/2006/relationships/tags" Target="../tags/tag259.xml"/><Relationship Id="rId122" Type="http://schemas.openxmlformats.org/officeDocument/2006/relationships/tags" Target="../tags/tag280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26" Type="http://schemas.openxmlformats.org/officeDocument/2006/relationships/tags" Target="../tags/tag184.xml"/><Relationship Id="rId47" Type="http://schemas.openxmlformats.org/officeDocument/2006/relationships/tags" Target="../tags/tag205.xml"/><Relationship Id="rId68" Type="http://schemas.openxmlformats.org/officeDocument/2006/relationships/tags" Target="../tags/tag226.xml"/><Relationship Id="rId89" Type="http://schemas.openxmlformats.org/officeDocument/2006/relationships/tags" Target="../tags/tag247.xml"/><Relationship Id="rId112" Type="http://schemas.openxmlformats.org/officeDocument/2006/relationships/tags" Target="../tags/tag270.xml"/><Relationship Id="rId133" Type="http://schemas.openxmlformats.org/officeDocument/2006/relationships/tags" Target="../tags/tag29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19.xml"/><Relationship Id="rId21" Type="http://schemas.openxmlformats.org/officeDocument/2006/relationships/tags" Target="../tags/tag314.xml"/><Relationship Id="rId42" Type="http://schemas.openxmlformats.org/officeDocument/2006/relationships/tags" Target="../tags/tag335.xml"/><Relationship Id="rId47" Type="http://schemas.openxmlformats.org/officeDocument/2006/relationships/tags" Target="../tags/tag340.xml"/><Relationship Id="rId63" Type="http://schemas.openxmlformats.org/officeDocument/2006/relationships/tags" Target="../tags/tag356.xml"/><Relationship Id="rId68" Type="http://schemas.openxmlformats.org/officeDocument/2006/relationships/tags" Target="../tags/tag361.xml"/><Relationship Id="rId84" Type="http://schemas.openxmlformats.org/officeDocument/2006/relationships/tags" Target="../tags/tag377.xml"/><Relationship Id="rId89" Type="http://schemas.openxmlformats.org/officeDocument/2006/relationships/notesSlide" Target="../notesSlides/notesSlide5.xml"/><Relationship Id="rId16" Type="http://schemas.openxmlformats.org/officeDocument/2006/relationships/tags" Target="../tags/tag309.xml"/><Relationship Id="rId11" Type="http://schemas.openxmlformats.org/officeDocument/2006/relationships/tags" Target="../tags/tag304.xml"/><Relationship Id="rId32" Type="http://schemas.openxmlformats.org/officeDocument/2006/relationships/tags" Target="../tags/tag325.xml"/><Relationship Id="rId37" Type="http://schemas.openxmlformats.org/officeDocument/2006/relationships/tags" Target="../tags/tag330.xml"/><Relationship Id="rId53" Type="http://schemas.openxmlformats.org/officeDocument/2006/relationships/tags" Target="../tags/tag346.xml"/><Relationship Id="rId58" Type="http://schemas.openxmlformats.org/officeDocument/2006/relationships/tags" Target="../tags/tag351.xml"/><Relationship Id="rId74" Type="http://schemas.openxmlformats.org/officeDocument/2006/relationships/tags" Target="../tags/tag367.xml"/><Relationship Id="rId79" Type="http://schemas.openxmlformats.org/officeDocument/2006/relationships/tags" Target="../tags/tag372.xml"/><Relationship Id="rId5" Type="http://schemas.openxmlformats.org/officeDocument/2006/relationships/tags" Target="../tags/tag298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30" Type="http://schemas.openxmlformats.org/officeDocument/2006/relationships/tags" Target="../tags/tag323.xml"/><Relationship Id="rId35" Type="http://schemas.openxmlformats.org/officeDocument/2006/relationships/tags" Target="../tags/tag328.xml"/><Relationship Id="rId43" Type="http://schemas.openxmlformats.org/officeDocument/2006/relationships/tags" Target="../tags/tag336.xml"/><Relationship Id="rId48" Type="http://schemas.openxmlformats.org/officeDocument/2006/relationships/tags" Target="../tags/tag341.xml"/><Relationship Id="rId56" Type="http://schemas.openxmlformats.org/officeDocument/2006/relationships/tags" Target="../tags/tag349.xml"/><Relationship Id="rId64" Type="http://schemas.openxmlformats.org/officeDocument/2006/relationships/tags" Target="../tags/tag357.xml"/><Relationship Id="rId69" Type="http://schemas.openxmlformats.org/officeDocument/2006/relationships/tags" Target="../tags/tag362.xml"/><Relationship Id="rId77" Type="http://schemas.openxmlformats.org/officeDocument/2006/relationships/tags" Target="../tags/tag370.xml"/><Relationship Id="rId8" Type="http://schemas.openxmlformats.org/officeDocument/2006/relationships/tags" Target="../tags/tag301.xml"/><Relationship Id="rId51" Type="http://schemas.openxmlformats.org/officeDocument/2006/relationships/tags" Target="../tags/tag344.xml"/><Relationship Id="rId72" Type="http://schemas.openxmlformats.org/officeDocument/2006/relationships/tags" Target="../tags/tag365.xml"/><Relationship Id="rId80" Type="http://schemas.openxmlformats.org/officeDocument/2006/relationships/tags" Target="../tags/tag373.xml"/><Relationship Id="rId85" Type="http://schemas.openxmlformats.org/officeDocument/2006/relationships/tags" Target="../tags/tag378.xml"/><Relationship Id="rId3" Type="http://schemas.openxmlformats.org/officeDocument/2006/relationships/tags" Target="../tags/tag296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33" Type="http://schemas.openxmlformats.org/officeDocument/2006/relationships/tags" Target="../tags/tag326.xml"/><Relationship Id="rId38" Type="http://schemas.openxmlformats.org/officeDocument/2006/relationships/tags" Target="../tags/tag331.xml"/><Relationship Id="rId46" Type="http://schemas.openxmlformats.org/officeDocument/2006/relationships/tags" Target="../tags/tag339.xml"/><Relationship Id="rId59" Type="http://schemas.openxmlformats.org/officeDocument/2006/relationships/tags" Target="../tags/tag352.xml"/><Relationship Id="rId67" Type="http://schemas.openxmlformats.org/officeDocument/2006/relationships/tags" Target="../tags/tag360.xml"/><Relationship Id="rId20" Type="http://schemas.openxmlformats.org/officeDocument/2006/relationships/tags" Target="../tags/tag313.xml"/><Relationship Id="rId41" Type="http://schemas.openxmlformats.org/officeDocument/2006/relationships/tags" Target="../tags/tag334.xml"/><Relationship Id="rId54" Type="http://schemas.openxmlformats.org/officeDocument/2006/relationships/tags" Target="../tags/tag347.xml"/><Relationship Id="rId62" Type="http://schemas.openxmlformats.org/officeDocument/2006/relationships/tags" Target="../tags/tag355.xml"/><Relationship Id="rId70" Type="http://schemas.openxmlformats.org/officeDocument/2006/relationships/tags" Target="../tags/tag363.xml"/><Relationship Id="rId75" Type="http://schemas.openxmlformats.org/officeDocument/2006/relationships/tags" Target="../tags/tag368.xml"/><Relationship Id="rId83" Type="http://schemas.openxmlformats.org/officeDocument/2006/relationships/tags" Target="../tags/tag376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36" Type="http://schemas.openxmlformats.org/officeDocument/2006/relationships/tags" Target="../tags/tag329.xml"/><Relationship Id="rId49" Type="http://schemas.openxmlformats.org/officeDocument/2006/relationships/tags" Target="../tags/tag342.xml"/><Relationship Id="rId57" Type="http://schemas.openxmlformats.org/officeDocument/2006/relationships/tags" Target="../tags/tag350.xml"/><Relationship Id="rId10" Type="http://schemas.openxmlformats.org/officeDocument/2006/relationships/tags" Target="../tags/tag303.xml"/><Relationship Id="rId31" Type="http://schemas.openxmlformats.org/officeDocument/2006/relationships/tags" Target="../tags/tag324.xml"/><Relationship Id="rId44" Type="http://schemas.openxmlformats.org/officeDocument/2006/relationships/tags" Target="../tags/tag337.xml"/><Relationship Id="rId52" Type="http://schemas.openxmlformats.org/officeDocument/2006/relationships/tags" Target="../tags/tag345.xml"/><Relationship Id="rId60" Type="http://schemas.openxmlformats.org/officeDocument/2006/relationships/tags" Target="../tags/tag353.xml"/><Relationship Id="rId65" Type="http://schemas.openxmlformats.org/officeDocument/2006/relationships/tags" Target="../tags/tag358.xml"/><Relationship Id="rId73" Type="http://schemas.openxmlformats.org/officeDocument/2006/relationships/tags" Target="../tags/tag366.xml"/><Relationship Id="rId78" Type="http://schemas.openxmlformats.org/officeDocument/2006/relationships/tags" Target="../tags/tag371.xml"/><Relationship Id="rId81" Type="http://schemas.openxmlformats.org/officeDocument/2006/relationships/tags" Target="../tags/tag374.xml"/><Relationship Id="rId86" Type="http://schemas.openxmlformats.org/officeDocument/2006/relationships/tags" Target="../tags/tag379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39" Type="http://schemas.openxmlformats.org/officeDocument/2006/relationships/tags" Target="../tags/tag332.xml"/><Relationship Id="rId34" Type="http://schemas.openxmlformats.org/officeDocument/2006/relationships/tags" Target="../tags/tag327.xml"/><Relationship Id="rId50" Type="http://schemas.openxmlformats.org/officeDocument/2006/relationships/tags" Target="../tags/tag343.xml"/><Relationship Id="rId55" Type="http://schemas.openxmlformats.org/officeDocument/2006/relationships/tags" Target="../tags/tag348.xml"/><Relationship Id="rId76" Type="http://schemas.openxmlformats.org/officeDocument/2006/relationships/tags" Target="../tags/tag369.xml"/><Relationship Id="rId7" Type="http://schemas.openxmlformats.org/officeDocument/2006/relationships/tags" Target="../tags/tag300.xml"/><Relationship Id="rId71" Type="http://schemas.openxmlformats.org/officeDocument/2006/relationships/tags" Target="../tags/tag364.xml"/><Relationship Id="rId2" Type="http://schemas.openxmlformats.org/officeDocument/2006/relationships/tags" Target="../tags/tag295.xml"/><Relationship Id="rId29" Type="http://schemas.openxmlformats.org/officeDocument/2006/relationships/tags" Target="../tags/tag322.xml"/><Relationship Id="rId24" Type="http://schemas.openxmlformats.org/officeDocument/2006/relationships/tags" Target="../tags/tag317.xml"/><Relationship Id="rId40" Type="http://schemas.openxmlformats.org/officeDocument/2006/relationships/tags" Target="../tags/tag333.xml"/><Relationship Id="rId45" Type="http://schemas.openxmlformats.org/officeDocument/2006/relationships/tags" Target="../tags/tag338.xml"/><Relationship Id="rId66" Type="http://schemas.openxmlformats.org/officeDocument/2006/relationships/tags" Target="../tags/tag359.xml"/><Relationship Id="rId87" Type="http://schemas.openxmlformats.org/officeDocument/2006/relationships/tags" Target="../tags/tag380.xml"/><Relationship Id="rId61" Type="http://schemas.openxmlformats.org/officeDocument/2006/relationships/tags" Target="../tags/tag354.xml"/><Relationship Id="rId82" Type="http://schemas.openxmlformats.org/officeDocument/2006/relationships/tags" Target="../tags/tag375.xml"/><Relationship Id="rId19" Type="http://schemas.openxmlformats.org/officeDocument/2006/relationships/tags" Target="../tags/tag3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B1C20E-A111-3057-F59E-9561CD3FC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33" y="1781175"/>
            <a:ext cx="10202333" cy="1470025"/>
          </a:xfrm>
        </p:spPr>
        <p:txBody>
          <a:bodyPr/>
          <a:lstStyle/>
          <a:p>
            <a:r>
              <a:rPr lang="en-US" dirty="0"/>
              <a:t>Learning Gene Regulatory Networks under </a:t>
            </a:r>
            <a:br>
              <a:rPr lang="en-US" dirty="0"/>
            </a:br>
            <a:r>
              <a:rPr lang="en-US" dirty="0"/>
              <a:t>Few Root Causes Assumption</a:t>
            </a:r>
            <a:endParaRPr lang="de-CH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DD442FF-EFE7-32F9-9A5A-AC919717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733" y="3128433"/>
            <a:ext cx="10078199" cy="762000"/>
          </a:xfrm>
        </p:spPr>
        <p:txBody>
          <a:bodyPr/>
          <a:lstStyle/>
          <a:p>
            <a:r>
              <a:rPr lang="en-US" sz="2000" dirty="0"/>
              <a:t>Panagiotis Misiakos, Chris Wendler and Markus Püschel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\\fs.pueschel.inf.ethz.ch\markusp\Windows\Desktop\eth_logo_kurz_neg.png">
            <a:extLst>
              <a:ext uri="{FF2B5EF4-FFF2-40B4-BE49-F238E27FC236}">
                <a16:creationId xmlns:a16="http://schemas.microsoft.com/office/drawing/2014/main" id="{A3AA6A5B-B2F6-9EB0-2171-97D17925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10" y="5301435"/>
            <a:ext cx="132245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F439275C-38C3-0D06-7B0A-8974E861FC72}"/>
              </a:ext>
            </a:extLst>
          </p:cNvPr>
          <p:cNvSpPr txBox="1">
            <a:spLocks/>
          </p:cNvSpPr>
          <p:nvPr/>
        </p:nvSpPr>
        <p:spPr bwMode="auto">
          <a:xfrm>
            <a:off x="1037403" y="4843993"/>
            <a:ext cx="286791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C2A41"/>
              </a:buClr>
              <a:buSzPct val="60000"/>
              <a:buFont typeface="Wingdings 2" pitchFamily="18" charset="2"/>
              <a:buNone/>
              <a:defRPr sz="2000" b="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2A41"/>
              </a:buClr>
              <a:buSzPct val="11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2A41"/>
              </a:buClr>
              <a:buSzPct val="80000"/>
              <a:buFont typeface="Wingdings" pitchFamily="2" charset="2"/>
              <a:buNone/>
              <a:defRPr sz="1800" i="1">
                <a:solidFill>
                  <a:srgbClr val="424254"/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2A41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Calibri" panose="020F0502020204030204" pitchFamily="34" charset="0"/>
              </a:rPr>
              <a:t>Computer Science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2A41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2A41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human face, person, forehead, chin&#10;&#10;Description automatically generated">
            <a:extLst>
              <a:ext uri="{FF2B5EF4-FFF2-40B4-BE49-F238E27FC236}">
                <a16:creationId xmlns:a16="http://schemas.microsoft.com/office/drawing/2014/main" id="{D04B4D03-5B89-0C51-7216-B09593FBF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37" y="3636490"/>
            <a:ext cx="1102652" cy="1102652"/>
          </a:xfrm>
          <a:prstGeom prst="rect">
            <a:avLst/>
          </a:prstGeom>
        </p:spPr>
      </p:pic>
      <p:pic>
        <p:nvPicPr>
          <p:cNvPr id="17" name="Picture 16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4F152D86-2EE0-4E2A-B3FE-7843896EB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71" y="3636490"/>
            <a:ext cx="1102652" cy="1102652"/>
          </a:xfrm>
          <a:prstGeom prst="rect">
            <a:avLst/>
          </a:prstGeom>
        </p:spPr>
      </p:pic>
      <p:pic>
        <p:nvPicPr>
          <p:cNvPr id="18" name="Picture 17" descr="A person standing in front of water">
            <a:extLst>
              <a:ext uri="{FF2B5EF4-FFF2-40B4-BE49-F238E27FC236}">
                <a16:creationId xmlns:a16="http://schemas.microsoft.com/office/drawing/2014/main" id="{3948BAAE-B0BE-29E1-ABC6-EDFF26F43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3636491"/>
            <a:ext cx="1102651" cy="11026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73D48C-2040-3A5D-5994-D4A9A0022D32}"/>
              </a:ext>
            </a:extLst>
          </p:cNvPr>
          <p:cNvSpPr txBox="1"/>
          <p:nvPr/>
        </p:nvSpPr>
        <p:spPr>
          <a:xfrm>
            <a:off x="1055535" y="5981620"/>
            <a:ext cx="1076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ICLR </a:t>
            </a:r>
            <a:r>
              <a:rPr lang="en-US" sz="1600" b="0" i="1" dirty="0">
                <a:solidFill>
                  <a:schemeClr val="bg1"/>
                </a:solidFill>
                <a:latin typeface="+mj-lt"/>
              </a:rPr>
              <a:t>Machine Learning for Drug Discovery Workshop, 2023 </a:t>
            </a:r>
          </a:p>
          <a:p>
            <a:r>
              <a:rPr lang="en-US" sz="1600" b="0" i="1" dirty="0">
                <a:solidFill>
                  <a:schemeClr val="bg1"/>
                </a:solidFill>
                <a:effectLst/>
                <a:latin typeface="+mj-lt"/>
              </a:rPr>
              <a:t>GSK.ai </a:t>
            </a:r>
            <a:r>
              <a:rPr lang="en-US" sz="1600" b="0" i="1" dirty="0" err="1">
                <a:solidFill>
                  <a:schemeClr val="bg1"/>
                </a:solidFill>
                <a:effectLst/>
                <a:latin typeface="+mj-lt"/>
              </a:rPr>
              <a:t>CausalBench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+mj-lt"/>
              </a:rPr>
              <a:t> Challenge</a:t>
            </a:r>
          </a:p>
        </p:txBody>
      </p:sp>
    </p:spTree>
    <p:extLst>
      <p:ext uri="{BB962C8B-B14F-4D97-AF65-F5344CB8AC3E}">
        <p14:creationId xmlns:p14="http://schemas.microsoft.com/office/powerpoint/2010/main" val="22147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01E4ADA1-E526-D29E-B18C-4DBAC3E98E64}"/>
              </a:ext>
            </a:extLst>
          </p:cNvPr>
          <p:cNvSpPr txBox="1"/>
          <p:nvPr/>
        </p:nvSpPr>
        <p:spPr>
          <a:xfrm>
            <a:off x="838200" y="2374605"/>
            <a:ext cx="304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yriad Pro" panose="020B0503030403020204"/>
              </a:rPr>
              <a:t>Data </a:t>
            </a:r>
            <a:r>
              <a:rPr lang="en-US" sz="2400" dirty="0">
                <a:latin typeface="Myriad Pro" panose="020B0503030403020204"/>
              </a:rPr>
              <a:t>vector</a:t>
            </a:r>
            <a:r>
              <a:rPr lang="en-US" sz="2400" b="1" dirty="0">
                <a:latin typeface="Myriad Pro" panose="020B0503030403020204"/>
              </a:rPr>
              <a:t>     </a:t>
            </a:r>
            <a:r>
              <a:rPr lang="en-US" sz="2400" dirty="0">
                <a:latin typeface="Myriad Pro" panose="020B0503030403020204"/>
              </a:rPr>
              <a:t>on</a:t>
            </a:r>
            <a:r>
              <a:rPr lang="en-US" sz="2400" b="1" dirty="0">
                <a:latin typeface="Myriad Pro" panose="020B0503030403020204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3BF44-472A-74EB-AD9C-F25FB996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9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yriad Pro" panose="020B0503030403020204"/>
              </a:rPr>
              <a:t>Linear Structural Equation Model (SEM)</a:t>
            </a:r>
            <a:endParaRPr lang="LID4096" sz="3600" b="1" dirty="0">
              <a:latin typeface="Myriad Pro" panose="020B0503030403020204"/>
            </a:endParaRP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73439045-9F45-3321-9F8D-3A197493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46" y="1838793"/>
            <a:ext cx="9653266" cy="53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Myriad Pro" panose="020B0503030403020204"/>
              </a:rPr>
              <a:t>Directed acyclic graph (DAG)	    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 descr="\documentclass{article}&#10;\usepackage{amsmath}&#10;\pagestyle{empty}&#10;\begin{document}&#10;&#10;&#10;$\mathbf{A} = \{a_{ij}\}_{1\leq i,j \leq d}$&#10;&#10;\end{document}" title="IguanaTex Vector Display">
            <a:extLst>
              <a:ext uri="{FF2B5EF4-FFF2-40B4-BE49-F238E27FC236}">
                <a16:creationId xmlns:a16="http://schemas.microsoft.com/office/drawing/2014/main" id="{B5CE45BC-1514-817E-ECBF-8A080518835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34221" y="1870458"/>
            <a:ext cx="2601697" cy="369497"/>
            <a:chOff x="7847178" y="-22878575"/>
            <a:chExt cx="2601697" cy="36949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305A201-C1E4-0974-1EC8-5A5F8FB9901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 flipV="1">
              <a:off x="7847178" y="-22860145"/>
              <a:ext cx="278646" cy="247315"/>
            </a:xfrm>
            <a:custGeom>
              <a:avLst/>
              <a:gdLst>
                <a:gd name="connsiteX0" fmla="*/ 153503 w 278646"/>
                <a:gd name="connsiteY0" fmla="*/ 236689 h 247315"/>
                <a:gd name="connsiteX1" fmla="*/ 139323 w 278646"/>
                <a:gd name="connsiteY1" fmla="*/ 245894 h 247315"/>
                <a:gd name="connsiteX2" fmla="*/ 125499 w 278646"/>
                <a:gd name="connsiteY2" fmla="*/ 236689 h 247315"/>
                <a:gd name="connsiteX3" fmla="*/ 37580 w 278646"/>
                <a:gd name="connsiteY3" fmla="*/ 23379 h 247315"/>
                <a:gd name="connsiteX4" fmla="*/ 7440 w 278646"/>
                <a:gd name="connsiteY4" fmla="*/ 15231 h 247315"/>
                <a:gd name="connsiteX5" fmla="*/ 0 w 278646"/>
                <a:gd name="connsiteY5" fmla="*/ 15231 h 247315"/>
                <a:gd name="connsiteX6" fmla="*/ 0 w 278646"/>
                <a:gd name="connsiteY6" fmla="*/ -1421 h 247315"/>
                <a:gd name="connsiteX7" fmla="*/ 41473 w 278646"/>
                <a:gd name="connsiteY7" fmla="*/ -353 h 247315"/>
                <a:gd name="connsiteX8" fmla="*/ 88274 w 278646"/>
                <a:gd name="connsiteY8" fmla="*/ -1421 h 247315"/>
                <a:gd name="connsiteX9" fmla="*/ 88274 w 278646"/>
                <a:gd name="connsiteY9" fmla="*/ 15231 h 247315"/>
                <a:gd name="connsiteX10" fmla="*/ 56721 w 278646"/>
                <a:gd name="connsiteY10" fmla="*/ 19844 h 247315"/>
                <a:gd name="connsiteX11" fmla="*/ 58145 w 278646"/>
                <a:gd name="connsiteY11" fmla="*/ 24089 h 247315"/>
                <a:gd name="connsiteX12" fmla="*/ 75862 w 278646"/>
                <a:gd name="connsiteY12" fmla="*/ 66963 h 247315"/>
                <a:gd name="connsiteX13" fmla="*/ 170876 w 278646"/>
                <a:gd name="connsiteY13" fmla="*/ 66963 h 247315"/>
                <a:gd name="connsiteX14" fmla="*/ 192152 w 278646"/>
                <a:gd name="connsiteY14" fmla="*/ 15231 h 247315"/>
                <a:gd name="connsiteX15" fmla="*/ 158464 w 278646"/>
                <a:gd name="connsiteY15" fmla="*/ 15231 h 247315"/>
                <a:gd name="connsiteX16" fmla="*/ 158464 w 278646"/>
                <a:gd name="connsiteY16" fmla="*/ -1421 h 247315"/>
                <a:gd name="connsiteX17" fmla="*/ 220868 w 278646"/>
                <a:gd name="connsiteY17" fmla="*/ -353 h 247315"/>
                <a:gd name="connsiteX18" fmla="*/ 278646 w 278646"/>
                <a:gd name="connsiteY18" fmla="*/ -1421 h 247315"/>
                <a:gd name="connsiteX19" fmla="*/ 278646 w 278646"/>
                <a:gd name="connsiteY19" fmla="*/ 15231 h 247315"/>
                <a:gd name="connsiteX20" fmla="*/ 244257 w 278646"/>
                <a:gd name="connsiteY20" fmla="*/ 15231 h 247315"/>
                <a:gd name="connsiteX21" fmla="*/ 153503 w 278646"/>
                <a:gd name="connsiteY21" fmla="*/ 236689 h 247315"/>
                <a:gd name="connsiteX22" fmla="*/ 123374 w 278646"/>
                <a:gd name="connsiteY22" fmla="*/ 182122 h 247315"/>
                <a:gd name="connsiteX23" fmla="*/ 163791 w 278646"/>
                <a:gd name="connsiteY23" fmla="*/ 83615 h 247315"/>
                <a:gd name="connsiteX24" fmla="*/ 82958 w 278646"/>
                <a:gd name="connsiteY24" fmla="*/ 83615 h 247315"/>
                <a:gd name="connsiteX25" fmla="*/ 123374 w 278646"/>
                <a:gd name="connsiteY25" fmla="*/ 182122 h 24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646" h="247315">
                  <a:moveTo>
                    <a:pt x="153503" y="236689"/>
                  </a:moveTo>
                  <a:cubicBezTo>
                    <a:pt x="149611" y="245894"/>
                    <a:pt x="145351" y="245894"/>
                    <a:pt x="139323" y="245894"/>
                  </a:cubicBezTo>
                  <a:cubicBezTo>
                    <a:pt x="129402" y="245894"/>
                    <a:pt x="127979" y="243059"/>
                    <a:pt x="125499" y="236689"/>
                  </a:cubicBezTo>
                  <a:lnTo>
                    <a:pt x="37580" y="23379"/>
                  </a:lnTo>
                  <a:cubicBezTo>
                    <a:pt x="35456" y="18064"/>
                    <a:pt x="34389" y="15231"/>
                    <a:pt x="7440" y="15231"/>
                  </a:cubicBezTo>
                  <a:lnTo>
                    <a:pt x="0" y="15231"/>
                  </a:lnTo>
                  <a:lnTo>
                    <a:pt x="0" y="-1421"/>
                  </a:lnTo>
                  <a:cubicBezTo>
                    <a:pt x="13468" y="-1065"/>
                    <a:pt x="30485" y="-353"/>
                    <a:pt x="41473" y="-353"/>
                  </a:cubicBezTo>
                  <a:cubicBezTo>
                    <a:pt x="55309" y="-353"/>
                    <a:pt x="75161" y="-353"/>
                    <a:pt x="88274" y="-1421"/>
                  </a:cubicBezTo>
                  <a:lnTo>
                    <a:pt x="88274" y="15231"/>
                  </a:lnTo>
                  <a:cubicBezTo>
                    <a:pt x="87562" y="15231"/>
                    <a:pt x="56721" y="15231"/>
                    <a:pt x="56721" y="19844"/>
                  </a:cubicBezTo>
                  <a:cubicBezTo>
                    <a:pt x="56721" y="20187"/>
                    <a:pt x="57789" y="23735"/>
                    <a:pt x="58145" y="24089"/>
                  </a:cubicBezTo>
                  <a:lnTo>
                    <a:pt x="75862" y="66963"/>
                  </a:lnTo>
                  <a:lnTo>
                    <a:pt x="170876" y="66963"/>
                  </a:lnTo>
                  <a:lnTo>
                    <a:pt x="192152" y="15231"/>
                  </a:lnTo>
                  <a:lnTo>
                    <a:pt x="158464" y="15231"/>
                  </a:lnTo>
                  <a:lnTo>
                    <a:pt x="158464" y="-1421"/>
                  </a:lnTo>
                  <a:cubicBezTo>
                    <a:pt x="171944" y="-353"/>
                    <a:pt x="205620" y="-353"/>
                    <a:pt x="220868" y="-353"/>
                  </a:cubicBezTo>
                  <a:cubicBezTo>
                    <a:pt x="235049" y="-353"/>
                    <a:pt x="266245" y="-353"/>
                    <a:pt x="278646" y="-1421"/>
                  </a:cubicBezTo>
                  <a:lnTo>
                    <a:pt x="278646" y="15231"/>
                  </a:lnTo>
                  <a:lnTo>
                    <a:pt x="244257" y="15231"/>
                  </a:lnTo>
                  <a:lnTo>
                    <a:pt x="153503" y="236689"/>
                  </a:lnTo>
                  <a:close/>
                  <a:moveTo>
                    <a:pt x="123374" y="182122"/>
                  </a:moveTo>
                  <a:lnTo>
                    <a:pt x="163791" y="83615"/>
                  </a:lnTo>
                  <a:lnTo>
                    <a:pt x="82958" y="83615"/>
                  </a:lnTo>
                  <a:lnTo>
                    <a:pt x="123374" y="18212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FD9B51C-D1FB-8D65-23CA-9C4842040E2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 flipV="1">
              <a:off x="8259286" y="-22742863"/>
              <a:ext cx="235760" cy="82912"/>
            </a:xfrm>
            <a:custGeom>
              <a:avLst/>
              <a:gdLst>
                <a:gd name="connsiteX0" fmla="*/ 223705 w 235760"/>
                <a:gd name="connsiteY0" fmla="*/ 67321 h 82912"/>
                <a:gd name="connsiteX1" fmla="*/ 235761 w 235760"/>
                <a:gd name="connsiteY1" fmla="*/ 74411 h 82912"/>
                <a:gd name="connsiteX2" fmla="*/ 224061 w 235760"/>
                <a:gd name="connsiteY2" fmla="*/ 81493 h 82912"/>
                <a:gd name="connsiteX3" fmla="*/ 11700 w 235760"/>
                <a:gd name="connsiteY3" fmla="*/ 81493 h 82912"/>
                <a:gd name="connsiteX4" fmla="*/ 0 w 235760"/>
                <a:gd name="connsiteY4" fmla="*/ 74411 h 82912"/>
                <a:gd name="connsiteX5" fmla="*/ 12056 w 235760"/>
                <a:gd name="connsiteY5" fmla="*/ 67321 h 82912"/>
                <a:gd name="connsiteX6" fmla="*/ 223705 w 235760"/>
                <a:gd name="connsiteY6" fmla="*/ 67321 h 82912"/>
                <a:gd name="connsiteX7" fmla="*/ 224061 w 235760"/>
                <a:gd name="connsiteY7" fmla="*/ -1419 h 82912"/>
                <a:gd name="connsiteX8" fmla="*/ 235761 w 235760"/>
                <a:gd name="connsiteY8" fmla="*/ 5671 h 82912"/>
                <a:gd name="connsiteX9" fmla="*/ 223705 w 235760"/>
                <a:gd name="connsiteY9" fmla="*/ 12764 h 82912"/>
                <a:gd name="connsiteX10" fmla="*/ 12056 w 235760"/>
                <a:gd name="connsiteY10" fmla="*/ 12764 h 82912"/>
                <a:gd name="connsiteX11" fmla="*/ 0 w 235760"/>
                <a:gd name="connsiteY11" fmla="*/ 5671 h 82912"/>
                <a:gd name="connsiteX12" fmla="*/ 11700 w 235760"/>
                <a:gd name="connsiteY12" fmla="*/ -1419 h 82912"/>
                <a:gd name="connsiteX13" fmla="*/ 224061 w 235760"/>
                <a:gd name="connsiteY13" fmla="*/ -1419 h 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760" h="82912">
                  <a:moveTo>
                    <a:pt x="223705" y="67321"/>
                  </a:moveTo>
                  <a:cubicBezTo>
                    <a:pt x="229021" y="67321"/>
                    <a:pt x="235761" y="67321"/>
                    <a:pt x="235761" y="74411"/>
                  </a:cubicBezTo>
                  <a:cubicBezTo>
                    <a:pt x="235761" y="81493"/>
                    <a:pt x="229021" y="81493"/>
                    <a:pt x="224061" y="81493"/>
                  </a:cubicBezTo>
                  <a:lnTo>
                    <a:pt x="11700" y="81493"/>
                  </a:lnTo>
                  <a:cubicBezTo>
                    <a:pt x="6740" y="81493"/>
                    <a:pt x="0" y="81493"/>
                    <a:pt x="0" y="74411"/>
                  </a:cubicBezTo>
                  <a:cubicBezTo>
                    <a:pt x="0" y="67321"/>
                    <a:pt x="6740" y="67321"/>
                    <a:pt x="12056" y="67321"/>
                  </a:cubicBezTo>
                  <a:lnTo>
                    <a:pt x="223705" y="67321"/>
                  </a:lnTo>
                  <a:close/>
                  <a:moveTo>
                    <a:pt x="224061" y="-1419"/>
                  </a:moveTo>
                  <a:cubicBezTo>
                    <a:pt x="229021" y="-1419"/>
                    <a:pt x="235761" y="-1419"/>
                    <a:pt x="235761" y="5671"/>
                  </a:cubicBezTo>
                  <a:cubicBezTo>
                    <a:pt x="235761" y="12764"/>
                    <a:pt x="229021" y="12764"/>
                    <a:pt x="223705" y="12764"/>
                  </a:cubicBezTo>
                  <a:lnTo>
                    <a:pt x="12056" y="12764"/>
                  </a:lnTo>
                  <a:cubicBezTo>
                    <a:pt x="6740" y="12764"/>
                    <a:pt x="0" y="12764"/>
                    <a:pt x="0" y="5671"/>
                  </a:cubicBezTo>
                  <a:cubicBezTo>
                    <a:pt x="0" y="-1419"/>
                    <a:pt x="6740" y="-1419"/>
                    <a:pt x="11700" y="-1419"/>
                  </a:cubicBezTo>
                  <a:lnTo>
                    <a:pt x="224061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000F6D-D017-01B0-EDE5-EC1995F5A45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 flipV="1">
              <a:off x="8639221" y="-22878575"/>
              <a:ext cx="125854" cy="354326"/>
            </a:xfrm>
            <a:custGeom>
              <a:avLst/>
              <a:gdLst>
                <a:gd name="connsiteX0" fmla="*/ 74806 w 125854"/>
                <a:gd name="connsiteY0" fmla="*/ 305776 h 354326"/>
                <a:gd name="connsiteX1" fmla="*/ 122663 w 125854"/>
                <a:gd name="connsiteY1" fmla="*/ 345116 h 354326"/>
                <a:gd name="connsiteX2" fmla="*/ 125855 w 125854"/>
                <a:gd name="connsiteY2" fmla="*/ 349006 h 354326"/>
                <a:gd name="connsiteX3" fmla="*/ 119115 w 125854"/>
                <a:gd name="connsiteY3" fmla="*/ 352908 h 354326"/>
                <a:gd name="connsiteX4" fmla="*/ 51049 w 125854"/>
                <a:gd name="connsiteY4" fmla="*/ 308612 h 354326"/>
                <a:gd name="connsiteX5" fmla="*/ 51049 w 125854"/>
                <a:gd name="connsiteY5" fmla="*/ 227833 h 354326"/>
                <a:gd name="connsiteX6" fmla="*/ 36869 w 125854"/>
                <a:gd name="connsiteY6" fmla="*/ 190984 h 354326"/>
                <a:gd name="connsiteX7" fmla="*/ 3192 w 125854"/>
                <a:gd name="connsiteY7" fmla="*/ 179645 h 354326"/>
                <a:gd name="connsiteX8" fmla="*/ 0 w 125854"/>
                <a:gd name="connsiteY8" fmla="*/ 175743 h 354326"/>
                <a:gd name="connsiteX9" fmla="*/ 5672 w 125854"/>
                <a:gd name="connsiteY9" fmla="*/ 171842 h 354326"/>
                <a:gd name="connsiteX10" fmla="*/ 49993 w 125854"/>
                <a:gd name="connsiteY10" fmla="*/ 140307 h 354326"/>
                <a:gd name="connsiteX11" fmla="*/ 51049 w 125854"/>
                <a:gd name="connsiteY11" fmla="*/ 122943 h 354326"/>
                <a:gd name="connsiteX12" fmla="*/ 51049 w 125854"/>
                <a:gd name="connsiteY12" fmla="*/ 52792 h 354326"/>
                <a:gd name="connsiteX13" fmla="*/ 68065 w 125854"/>
                <a:gd name="connsiteY13" fmla="*/ 13107 h 354326"/>
                <a:gd name="connsiteX14" fmla="*/ 119115 w 125854"/>
                <a:gd name="connsiteY14" fmla="*/ -1419 h 354326"/>
                <a:gd name="connsiteX15" fmla="*/ 125855 w 125854"/>
                <a:gd name="connsiteY15" fmla="*/ 2482 h 354326"/>
                <a:gd name="connsiteX16" fmla="*/ 120183 w 125854"/>
                <a:gd name="connsiteY16" fmla="*/ 6373 h 354326"/>
                <a:gd name="connsiteX17" fmla="*/ 75873 w 125854"/>
                <a:gd name="connsiteY17" fmla="*/ 37197 h 354326"/>
                <a:gd name="connsiteX18" fmla="*/ 74806 w 125854"/>
                <a:gd name="connsiteY18" fmla="*/ 53858 h 354326"/>
                <a:gd name="connsiteX19" fmla="*/ 74806 w 125854"/>
                <a:gd name="connsiteY19" fmla="*/ 128269 h 354326"/>
                <a:gd name="connsiteX20" fmla="*/ 60625 w 125854"/>
                <a:gd name="connsiteY20" fmla="*/ 161927 h 354326"/>
                <a:gd name="connsiteX21" fmla="*/ 32976 w 125854"/>
                <a:gd name="connsiteY21" fmla="*/ 175743 h 354326"/>
                <a:gd name="connsiteX22" fmla="*/ 74806 w 125854"/>
                <a:gd name="connsiteY22" fmla="*/ 220740 h 354326"/>
                <a:gd name="connsiteX23" fmla="*/ 74806 w 125854"/>
                <a:gd name="connsiteY23" fmla="*/ 305776 h 3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54" h="354326">
                  <a:moveTo>
                    <a:pt x="74806" y="305776"/>
                  </a:moveTo>
                  <a:cubicBezTo>
                    <a:pt x="74806" y="319949"/>
                    <a:pt x="84025" y="342636"/>
                    <a:pt x="122663" y="345116"/>
                  </a:cubicBezTo>
                  <a:cubicBezTo>
                    <a:pt x="124442" y="345472"/>
                    <a:pt x="125855" y="346883"/>
                    <a:pt x="125855" y="349006"/>
                  </a:cubicBezTo>
                  <a:cubicBezTo>
                    <a:pt x="125855" y="352908"/>
                    <a:pt x="123019" y="352908"/>
                    <a:pt x="119115" y="352908"/>
                  </a:cubicBezTo>
                  <a:cubicBezTo>
                    <a:pt x="83670" y="352908"/>
                    <a:pt x="51405" y="334834"/>
                    <a:pt x="51049" y="308612"/>
                  </a:cubicBezTo>
                  <a:lnTo>
                    <a:pt x="51049" y="227833"/>
                  </a:lnTo>
                  <a:cubicBezTo>
                    <a:pt x="51049" y="214015"/>
                    <a:pt x="51049" y="202677"/>
                    <a:pt x="36869" y="190984"/>
                  </a:cubicBezTo>
                  <a:cubicBezTo>
                    <a:pt x="24468" y="180702"/>
                    <a:pt x="10988" y="179990"/>
                    <a:pt x="3192" y="179645"/>
                  </a:cubicBezTo>
                  <a:cubicBezTo>
                    <a:pt x="1423" y="179291"/>
                    <a:pt x="0" y="177866"/>
                    <a:pt x="0" y="175743"/>
                  </a:cubicBezTo>
                  <a:cubicBezTo>
                    <a:pt x="0" y="172198"/>
                    <a:pt x="2124" y="172198"/>
                    <a:pt x="5672" y="171842"/>
                  </a:cubicBezTo>
                  <a:cubicBezTo>
                    <a:pt x="29073" y="170431"/>
                    <a:pt x="46089" y="157669"/>
                    <a:pt x="49993" y="140307"/>
                  </a:cubicBezTo>
                  <a:cubicBezTo>
                    <a:pt x="51049" y="136417"/>
                    <a:pt x="51049" y="135705"/>
                    <a:pt x="51049" y="122943"/>
                  </a:cubicBezTo>
                  <a:lnTo>
                    <a:pt x="51049" y="52792"/>
                  </a:lnTo>
                  <a:cubicBezTo>
                    <a:pt x="51049" y="37907"/>
                    <a:pt x="51049" y="26570"/>
                    <a:pt x="68065" y="13107"/>
                  </a:cubicBezTo>
                  <a:cubicBezTo>
                    <a:pt x="81890" y="2482"/>
                    <a:pt x="105290" y="-1419"/>
                    <a:pt x="119115" y="-1419"/>
                  </a:cubicBezTo>
                  <a:cubicBezTo>
                    <a:pt x="123019" y="-1419"/>
                    <a:pt x="125855" y="-1419"/>
                    <a:pt x="125855" y="2482"/>
                  </a:cubicBezTo>
                  <a:cubicBezTo>
                    <a:pt x="125855" y="6017"/>
                    <a:pt x="123730" y="6017"/>
                    <a:pt x="120183" y="6373"/>
                  </a:cubicBezTo>
                  <a:cubicBezTo>
                    <a:pt x="97850" y="7795"/>
                    <a:pt x="80477" y="19134"/>
                    <a:pt x="75873" y="37197"/>
                  </a:cubicBezTo>
                  <a:cubicBezTo>
                    <a:pt x="74806" y="40387"/>
                    <a:pt x="74806" y="41099"/>
                    <a:pt x="74806" y="53858"/>
                  </a:cubicBezTo>
                  <a:lnTo>
                    <a:pt x="74806" y="128269"/>
                  </a:lnTo>
                  <a:cubicBezTo>
                    <a:pt x="74806" y="144565"/>
                    <a:pt x="71969" y="150589"/>
                    <a:pt x="60625" y="161927"/>
                  </a:cubicBezTo>
                  <a:cubicBezTo>
                    <a:pt x="53174" y="169362"/>
                    <a:pt x="42897" y="172910"/>
                    <a:pt x="32976" y="175743"/>
                  </a:cubicBezTo>
                  <a:cubicBezTo>
                    <a:pt x="62038" y="183891"/>
                    <a:pt x="74806" y="200187"/>
                    <a:pt x="74806" y="220740"/>
                  </a:cubicBezTo>
                  <a:lnTo>
                    <a:pt x="74806" y="30577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9F6C81-F48D-AAAE-23DA-58EA0C7869D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 flipV="1">
              <a:off x="8805153" y="-22769441"/>
              <a:ext cx="162367" cy="160512"/>
            </a:xfrm>
            <a:custGeom>
              <a:avLst/>
              <a:gdLst>
                <a:gd name="connsiteX0" fmla="*/ 118058 w 162367"/>
                <a:gd name="connsiteY0" fmla="*/ 136417 h 160512"/>
                <a:gd name="connsiteX1" fmla="*/ 85438 w 162367"/>
                <a:gd name="connsiteY1" fmla="*/ 159094 h 160512"/>
                <a:gd name="connsiteX2" fmla="*/ 0 w 162367"/>
                <a:gd name="connsiteY2" fmla="*/ 55283 h 160512"/>
                <a:gd name="connsiteX3" fmla="*/ 47156 w 162367"/>
                <a:gd name="connsiteY3" fmla="*/ -1419 h 160512"/>
                <a:gd name="connsiteX4" fmla="*/ 93234 w 162367"/>
                <a:gd name="connsiteY4" fmla="*/ 25160 h 160512"/>
                <a:gd name="connsiteX5" fmla="*/ 125499 w 162367"/>
                <a:gd name="connsiteY5" fmla="*/ -1419 h 160512"/>
                <a:gd name="connsiteX6" fmla="*/ 151735 w 162367"/>
                <a:gd name="connsiteY6" fmla="*/ 18078 h 160512"/>
                <a:gd name="connsiteX7" fmla="*/ 162367 w 162367"/>
                <a:gd name="connsiteY7" fmla="*/ 53149 h 160512"/>
                <a:gd name="connsiteX8" fmla="*/ 158119 w 162367"/>
                <a:gd name="connsiteY8" fmla="*/ 56694 h 160512"/>
                <a:gd name="connsiteX9" fmla="*/ 153147 w 162367"/>
                <a:gd name="connsiteY9" fmla="*/ 50313 h 160512"/>
                <a:gd name="connsiteX10" fmla="*/ 126211 w 162367"/>
                <a:gd name="connsiteY10" fmla="*/ 6384 h 160512"/>
                <a:gd name="connsiteX11" fmla="*/ 115578 w 162367"/>
                <a:gd name="connsiteY11" fmla="*/ 22680 h 160512"/>
                <a:gd name="connsiteX12" fmla="*/ 120182 w 162367"/>
                <a:gd name="connsiteY12" fmla="*/ 48902 h 160512"/>
                <a:gd name="connsiteX13" fmla="*/ 127979 w 162367"/>
                <a:gd name="connsiteY13" fmla="*/ 80793 h 160512"/>
                <a:gd name="connsiteX14" fmla="*/ 140747 w 162367"/>
                <a:gd name="connsiteY14" fmla="*/ 130393 h 160512"/>
                <a:gd name="connsiteX15" fmla="*/ 143227 w 162367"/>
                <a:gd name="connsiteY15" fmla="*/ 142442 h 160512"/>
                <a:gd name="connsiteX16" fmla="*/ 132939 w 162367"/>
                <a:gd name="connsiteY16" fmla="*/ 152012 h 160512"/>
                <a:gd name="connsiteX17" fmla="*/ 118058 w 162367"/>
                <a:gd name="connsiteY17" fmla="*/ 136417 h 160512"/>
                <a:gd name="connsiteX18" fmla="*/ 95014 w 162367"/>
                <a:gd name="connsiteY18" fmla="*/ 44645 h 160512"/>
                <a:gd name="connsiteX19" fmla="*/ 87918 w 162367"/>
                <a:gd name="connsiteY19" fmla="*/ 31540 h 160512"/>
                <a:gd name="connsiteX20" fmla="*/ 47857 w 162367"/>
                <a:gd name="connsiteY20" fmla="*/ 6384 h 160512"/>
                <a:gd name="connsiteX21" fmla="*/ 25169 w 162367"/>
                <a:gd name="connsiteY21" fmla="*/ 39688 h 160512"/>
                <a:gd name="connsiteX22" fmla="*/ 44665 w 162367"/>
                <a:gd name="connsiteY22" fmla="*/ 117286 h 160512"/>
                <a:gd name="connsiteX23" fmla="*/ 85793 w 162367"/>
                <a:gd name="connsiteY23" fmla="*/ 151302 h 160512"/>
                <a:gd name="connsiteX24" fmla="*/ 113798 w 162367"/>
                <a:gd name="connsiteY24" fmla="*/ 120121 h 160512"/>
                <a:gd name="connsiteX25" fmla="*/ 112742 w 162367"/>
                <a:gd name="connsiteY25" fmla="*/ 114097 h 160512"/>
                <a:gd name="connsiteX26" fmla="*/ 95014 w 162367"/>
                <a:gd name="connsiteY26" fmla="*/ 44645 h 16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367" h="160512">
                  <a:moveTo>
                    <a:pt x="118058" y="136417"/>
                  </a:moveTo>
                  <a:cubicBezTo>
                    <a:pt x="111674" y="149522"/>
                    <a:pt x="101398" y="159094"/>
                    <a:pt x="85438" y="159094"/>
                  </a:cubicBezTo>
                  <a:cubicBezTo>
                    <a:pt x="43964" y="159094"/>
                    <a:pt x="0" y="107004"/>
                    <a:pt x="0" y="55283"/>
                  </a:cubicBezTo>
                  <a:cubicBezTo>
                    <a:pt x="0" y="21968"/>
                    <a:pt x="19496" y="-1419"/>
                    <a:pt x="47156" y="-1419"/>
                  </a:cubicBezTo>
                  <a:cubicBezTo>
                    <a:pt x="54241" y="-1419"/>
                    <a:pt x="71969" y="3"/>
                    <a:pt x="93234" y="25160"/>
                  </a:cubicBezTo>
                  <a:cubicBezTo>
                    <a:pt x="96070" y="10275"/>
                    <a:pt x="108482" y="-1419"/>
                    <a:pt x="125499" y="-1419"/>
                  </a:cubicBezTo>
                  <a:cubicBezTo>
                    <a:pt x="137911" y="-1419"/>
                    <a:pt x="146063" y="6740"/>
                    <a:pt x="151735" y="18078"/>
                  </a:cubicBezTo>
                  <a:cubicBezTo>
                    <a:pt x="157763" y="30828"/>
                    <a:pt x="162367" y="52447"/>
                    <a:pt x="162367" y="53149"/>
                  </a:cubicBezTo>
                  <a:cubicBezTo>
                    <a:pt x="162367" y="56694"/>
                    <a:pt x="159175" y="56694"/>
                    <a:pt x="158119" y="56694"/>
                  </a:cubicBezTo>
                  <a:cubicBezTo>
                    <a:pt x="154571" y="56694"/>
                    <a:pt x="154216" y="55283"/>
                    <a:pt x="153147" y="50313"/>
                  </a:cubicBezTo>
                  <a:cubicBezTo>
                    <a:pt x="147130" y="27283"/>
                    <a:pt x="140747" y="6384"/>
                    <a:pt x="126211" y="6384"/>
                  </a:cubicBezTo>
                  <a:cubicBezTo>
                    <a:pt x="116635" y="6384"/>
                    <a:pt x="115578" y="15587"/>
                    <a:pt x="115578" y="22680"/>
                  </a:cubicBezTo>
                  <a:cubicBezTo>
                    <a:pt x="115578" y="30472"/>
                    <a:pt x="116279" y="33307"/>
                    <a:pt x="120182" y="48902"/>
                  </a:cubicBezTo>
                  <a:cubicBezTo>
                    <a:pt x="124086" y="63787"/>
                    <a:pt x="124787" y="67321"/>
                    <a:pt x="127979" y="80793"/>
                  </a:cubicBezTo>
                  <a:lnTo>
                    <a:pt x="140747" y="130393"/>
                  </a:lnTo>
                  <a:cubicBezTo>
                    <a:pt x="143227" y="140319"/>
                    <a:pt x="143227" y="141020"/>
                    <a:pt x="143227" y="142442"/>
                  </a:cubicBezTo>
                  <a:cubicBezTo>
                    <a:pt x="143227" y="148467"/>
                    <a:pt x="138967" y="152012"/>
                    <a:pt x="132939" y="152012"/>
                  </a:cubicBezTo>
                  <a:cubicBezTo>
                    <a:pt x="124431" y="152012"/>
                    <a:pt x="119114" y="144209"/>
                    <a:pt x="118058" y="136417"/>
                  </a:cubicBezTo>
                  <a:close/>
                  <a:moveTo>
                    <a:pt x="95014" y="44645"/>
                  </a:moveTo>
                  <a:cubicBezTo>
                    <a:pt x="93234" y="38264"/>
                    <a:pt x="93234" y="37565"/>
                    <a:pt x="87918" y="31540"/>
                  </a:cubicBezTo>
                  <a:cubicBezTo>
                    <a:pt x="72325" y="12053"/>
                    <a:pt x="57789" y="6384"/>
                    <a:pt x="47857" y="6384"/>
                  </a:cubicBezTo>
                  <a:cubicBezTo>
                    <a:pt x="30129" y="6384"/>
                    <a:pt x="25169" y="25869"/>
                    <a:pt x="25169" y="39688"/>
                  </a:cubicBezTo>
                  <a:cubicBezTo>
                    <a:pt x="25169" y="57406"/>
                    <a:pt x="36513" y="100992"/>
                    <a:pt x="44665" y="117286"/>
                  </a:cubicBezTo>
                  <a:cubicBezTo>
                    <a:pt x="55665" y="138185"/>
                    <a:pt x="71614" y="151302"/>
                    <a:pt x="85793" y="151302"/>
                  </a:cubicBezTo>
                  <a:cubicBezTo>
                    <a:pt x="108838" y="151302"/>
                    <a:pt x="113798" y="122245"/>
                    <a:pt x="113798" y="120121"/>
                  </a:cubicBezTo>
                  <a:cubicBezTo>
                    <a:pt x="113798" y="117998"/>
                    <a:pt x="113087" y="115864"/>
                    <a:pt x="112742" y="114097"/>
                  </a:cubicBezTo>
                  <a:lnTo>
                    <a:pt x="95014" y="446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952D92-40DE-CC5B-250A-1C8240B2885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 flipV="1">
              <a:off x="8990055" y="-22724181"/>
              <a:ext cx="197623" cy="215103"/>
            </a:xfrm>
            <a:custGeom>
              <a:avLst/>
              <a:gdLst>
                <a:gd name="connsiteX0" fmla="*/ 68766 w 197623"/>
                <a:gd name="connsiteY0" fmla="*/ 204263 h 215103"/>
                <a:gd name="connsiteX1" fmla="*/ 58834 w 197623"/>
                <a:gd name="connsiteY1" fmla="*/ 213689 h 215103"/>
                <a:gd name="connsiteX2" fmla="*/ 44933 w 197623"/>
                <a:gd name="connsiteY2" fmla="*/ 200049 h 215103"/>
                <a:gd name="connsiteX3" fmla="*/ 54864 w 197623"/>
                <a:gd name="connsiteY3" fmla="*/ 190613 h 215103"/>
                <a:gd name="connsiteX4" fmla="*/ 68766 w 197623"/>
                <a:gd name="connsiteY4" fmla="*/ 204263 h 215103"/>
                <a:gd name="connsiteX5" fmla="*/ 18118 w 197623"/>
                <a:gd name="connsiteY5" fmla="*/ 78220 h 215103"/>
                <a:gd name="connsiteX6" fmla="*/ 15893 w 197623"/>
                <a:gd name="connsiteY6" fmla="*/ 67805 h 215103"/>
                <a:gd name="connsiteX7" fmla="*/ 39472 w 197623"/>
                <a:gd name="connsiteY7" fmla="*/ 46718 h 215103"/>
                <a:gd name="connsiteX8" fmla="*/ 75217 w 197623"/>
                <a:gd name="connsiteY8" fmla="*/ 84679 h 215103"/>
                <a:gd name="connsiteX9" fmla="*/ 71247 w 197623"/>
                <a:gd name="connsiteY9" fmla="*/ 87903 h 215103"/>
                <a:gd name="connsiteX10" fmla="*/ 66531 w 197623"/>
                <a:gd name="connsiteY10" fmla="*/ 83678 h 215103"/>
                <a:gd name="connsiteX11" fmla="*/ 40217 w 197623"/>
                <a:gd name="connsiteY11" fmla="*/ 53665 h 215103"/>
                <a:gd name="connsiteX12" fmla="*/ 34011 w 197623"/>
                <a:gd name="connsiteY12" fmla="*/ 62347 h 215103"/>
                <a:gd name="connsiteX13" fmla="*/ 37981 w 197623"/>
                <a:gd name="connsiteY13" fmla="*/ 78220 h 215103"/>
                <a:gd name="connsiteX14" fmla="*/ 45922 w 197623"/>
                <a:gd name="connsiteY14" fmla="*/ 98074 h 215103"/>
                <a:gd name="connsiteX15" fmla="*/ 58089 w 197623"/>
                <a:gd name="connsiteY15" fmla="*/ 129587 h 215103"/>
                <a:gd name="connsiteX16" fmla="*/ 59580 w 197623"/>
                <a:gd name="connsiteY16" fmla="*/ 137522 h 215103"/>
                <a:gd name="connsiteX17" fmla="*/ 35991 w 197623"/>
                <a:gd name="connsiteY17" fmla="*/ 158610 h 215103"/>
                <a:gd name="connsiteX18" fmla="*/ 0 w 197623"/>
                <a:gd name="connsiteY18" fmla="*/ 120649 h 215103"/>
                <a:gd name="connsiteX19" fmla="*/ 4215 w 197623"/>
                <a:gd name="connsiteY19" fmla="*/ 117425 h 215103"/>
                <a:gd name="connsiteX20" fmla="*/ 8686 w 197623"/>
                <a:gd name="connsiteY20" fmla="*/ 121393 h 215103"/>
                <a:gd name="connsiteX21" fmla="*/ 35245 w 197623"/>
                <a:gd name="connsiteY21" fmla="*/ 151662 h 215103"/>
                <a:gd name="connsiteX22" fmla="*/ 41451 w 197623"/>
                <a:gd name="connsiteY22" fmla="*/ 142980 h 215103"/>
                <a:gd name="connsiteX23" fmla="*/ 33766 w 197623"/>
                <a:gd name="connsiteY23" fmla="*/ 118172 h 215103"/>
                <a:gd name="connsiteX24" fmla="*/ 18118 w 197623"/>
                <a:gd name="connsiteY24" fmla="*/ 78220 h 215103"/>
                <a:gd name="connsiteX25" fmla="*/ 197624 w 197623"/>
                <a:gd name="connsiteY25" fmla="*/ 204263 h 215103"/>
                <a:gd name="connsiteX26" fmla="*/ 187703 w 197623"/>
                <a:gd name="connsiteY26" fmla="*/ 213689 h 215103"/>
                <a:gd name="connsiteX27" fmla="*/ 173801 w 197623"/>
                <a:gd name="connsiteY27" fmla="*/ 200049 h 215103"/>
                <a:gd name="connsiteX28" fmla="*/ 183733 w 197623"/>
                <a:gd name="connsiteY28" fmla="*/ 190613 h 215103"/>
                <a:gd name="connsiteX29" fmla="*/ 197624 w 197623"/>
                <a:gd name="connsiteY29" fmla="*/ 204263 h 215103"/>
                <a:gd name="connsiteX30" fmla="*/ 145006 w 197623"/>
                <a:gd name="connsiteY30" fmla="*/ 37037 h 215103"/>
                <a:gd name="connsiteX31" fmla="*/ 112976 w 197623"/>
                <a:gd name="connsiteY31" fmla="*/ 5535 h 215103"/>
                <a:gd name="connsiteX32" fmla="*/ 104045 w 197623"/>
                <a:gd name="connsiteY32" fmla="*/ 7024 h 215103"/>
                <a:gd name="connsiteX33" fmla="*/ 112486 w 197623"/>
                <a:gd name="connsiteY33" fmla="*/ 19673 h 215103"/>
                <a:gd name="connsiteX34" fmla="*/ 102799 w 197623"/>
                <a:gd name="connsiteY34" fmla="*/ 28854 h 215103"/>
                <a:gd name="connsiteX35" fmla="*/ 88652 w 197623"/>
                <a:gd name="connsiteY35" fmla="*/ 14215 h 215103"/>
                <a:gd name="connsiteX36" fmla="*/ 113232 w 197623"/>
                <a:gd name="connsiteY36" fmla="*/ -1414 h 215103"/>
                <a:gd name="connsiteX37" fmla="*/ 164859 w 197623"/>
                <a:gd name="connsiteY37" fmla="*/ 37782 h 215103"/>
                <a:gd name="connsiteX38" fmla="*/ 187203 w 197623"/>
                <a:gd name="connsiteY38" fmla="*/ 126608 h 215103"/>
                <a:gd name="connsiteX39" fmla="*/ 188449 w 197623"/>
                <a:gd name="connsiteY39" fmla="*/ 135288 h 215103"/>
                <a:gd name="connsiteX40" fmla="*/ 161878 w 197623"/>
                <a:gd name="connsiteY40" fmla="*/ 158610 h 215103"/>
                <a:gd name="connsiteX41" fmla="*/ 118437 w 197623"/>
                <a:gd name="connsiteY41" fmla="*/ 120649 h 215103"/>
                <a:gd name="connsiteX42" fmla="*/ 122663 w 197623"/>
                <a:gd name="connsiteY42" fmla="*/ 117425 h 215103"/>
                <a:gd name="connsiteX43" fmla="*/ 127623 w 197623"/>
                <a:gd name="connsiteY43" fmla="*/ 121895 h 215103"/>
                <a:gd name="connsiteX44" fmla="*/ 161134 w 197623"/>
                <a:gd name="connsiteY44" fmla="*/ 151662 h 215103"/>
                <a:gd name="connsiteX45" fmla="*/ 169574 w 197623"/>
                <a:gd name="connsiteY45" fmla="*/ 139502 h 215103"/>
                <a:gd name="connsiteX46" fmla="*/ 168830 w 197623"/>
                <a:gd name="connsiteY46" fmla="*/ 132064 h 215103"/>
                <a:gd name="connsiteX47" fmla="*/ 145006 w 197623"/>
                <a:gd name="connsiteY47" fmla="*/ 37037 h 21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7623" h="215103">
                  <a:moveTo>
                    <a:pt x="68766" y="204263"/>
                  </a:moveTo>
                  <a:cubicBezTo>
                    <a:pt x="68766" y="208231"/>
                    <a:pt x="65786" y="213689"/>
                    <a:pt x="58834" y="213689"/>
                  </a:cubicBezTo>
                  <a:cubicBezTo>
                    <a:pt x="52128" y="213689"/>
                    <a:pt x="44933" y="207241"/>
                    <a:pt x="44933" y="200049"/>
                  </a:cubicBezTo>
                  <a:cubicBezTo>
                    <a:pt x="44933" y="195826"/>
                    <a:pt x="48157" y="190613"/>
                    <a:pt x="54864" y="190613"/>
                  </a:cubicBezTo>
                  <a:cubicBezTo>
                    <a:pt x="62060" y="190613"/>
                    <a:pt x="68766" y="197558"/>
                    <a:pt x="68766" y="204263"/>
                  </a:cubicBezTo>
                  <a:close/>
                  <a:moveTo>
                    <a:pt x="18118" y="78220"/>
                  </a:moveTo>
                  <a:cubicBezTo>
                    <a:pt x="17128" y="74996"/>
                    <a:pt x="15893" y="72017"/>
                    <a:pt x="15893" y="67805"/>
                  </a:cubicBezTo>
                  <a:cubicBezTo>
                    <a:pt x="15893" y="56145"/>
                    <a:pt x="25814" y="46718"/>
                    <a:pt x="39472" y="46718"/>
                  </a:cubicBezTo>
                  <a:cubicBezTo>
                    <a:pt x="64295" y="46718"/>
                    <a:pt x="75217" y="80955"/>
                    <a:pt x="75217" y="84679"/>
                  </a:cubicBezTo>
                  <a:cubicBezTo>
                    <a:pt x="75217" y="87903"/>
                    <a:pt x="71992" y="87903"/>
                    <a:pt x="71247" y="87903"/>
                  </a:cubicBezTo>
                  <a:cubicBezTo>
                    <a:pt x="67766" y="87903"/>
                    <a:pt x="67521" y="86413"/>
                    <a:pt x="66531" y="83678"/>
                  </a:cubicBezTo>
                  <a:cubicBezTo>
                    <a:pt x="60814" y="63837"/>
                    <a:pt x="49892" y="53665"/>
                    <a:pt x="40217" y="53665"/>
                  </a:cubicBezTo>
                  <a:cubicBezTo>
                    <a:pt x="35245" y="53665"/>
                    <a:pt x="34011" y="56889"/>
                    <a:pt x="34011" y="62347"/>
                  </a:cubicBezTo>
                  <a:cubicBezTo>
                    <a:pt x="34011" y="68048"/>
                    <a:pt x="35746" y="72762"/>
                    <a:pt x="37981" y="78220"/>
                  </a:cubicBezTo>
                  <a:cubicBezTo>
                    <a:pt x="40461" y="84924"/>
                    <a:pt x="43198" y="91626"/>
                    <a:pt x="45922" y="98074"/>
                  </a:cubicBezTo>
                  <a:cubicBezTo>
                    <a:pt x="48157" y="104031"/>
                    <a:pt x="57099" y="126608"/>
                    <a:pt x="58089" y="129587"/>
                  </a:cubicBezTo>
                  <a:cubicBezTo>
                    <a:pt x="58834" y="132064"/>
                    <a:pt x="59580" y="135045"/>
                    <a:pt x="59580" y="137522"/>
                  </a:cubicBezTo>
                  <a:cubicBezTo>
                    <a:pt x="59580" y="149183"/>
                    <a:pt x="49648" y="158610"/>
                    <a:pt x="35991" y="158610"/>
                  </a:cubicBezTo>
                  <a:cubicBezTo>
                    <a:pt x="11422" y="158610"/>
                    <a:pt x="0" y="124874"/>
                    <a:pt x="0" y="120649"/>
                  </a:cubicBezTo>
                  <a:cubicBezTo>
                    <a:pt x="0" y="117425"/>
                    <a:pt x="3481" y="117425"/>
                    <a:pt x="4215" y="117425"/>
                  </a:cubicBezTo>
                  <a:cubicBezTo>
                    <a:pt x="7696" y="117425"/>
                    <a:pt x="7941" y="118671"/>
                    <a:pt x="8686" y="121393"/>
                  </a:cubicBezTo>
                  <a:cubicBezTo>
                    <a:pt x="15148" y="142737"/>
                    <a:pt x="26070" y="151662"/>
                    <a:pt x="35245" y="151662"/>
                  </a:cubicBezTo>
                  <a:cubicBezTo>
                    <a:pt x="39227" y="151662"/>
                    <a:pt x="41451" y="149684"/>
                    <a:pt x="41451" y="142980"/>
                  </a:cubicBezTo>
                  <a:cubicBezTo>
                    <a:pt x="41451" y="137279"/>
                    <a:pt x="39972" y="133556"/>
                    <a:pt x="33766" y="118172"/>
                  </a:cubicBezTo>
                  <a:lnTo>
                    <a:pt x="18118" y="78220"/>
                  </a:lnTo>
                  <a:close/>
                  <a:moveTo>
                    <a:pt x="197624" y="204263"/>
                  </a:moveTo>
                  <a:cubicBezTo>
                    <a:pt x="197624" y="208474"/>
                    <a:pt x="194399" y="213689"/>
                    <a:pt x="187703" y="213689"/>
                  </a:cubicBezTo>
                  <a:cubicBezTo>
                    <a:pt x="180496" y="213689"/>
                    <a:pt x="173801" y="206742"/>
                    <a:pt x="173801" y="200049"/>
                  </a:cubicBezTo>
                  <a:cubicBezTo>
                    <a:pt x="173801" y="196069"/>
                    <a:pt x="176782" y="190613"/>
                    <a:pt x="183733" y="190613"/>
                  </a:cubicBezTo>
                  <a:cubicBezTo>
                    <a:pt x="190428" y="190613"/>
                    <a:pt x="197624" y="197070"/>
                    <a:pt x="197624" y="204263"/>
                  </a:cubicBezTo>
                  <a:close/>
                  <a:moveTo>
                    <a:pt x="145006" y="37037"/>
                  </a:moveTo>
                  <a:cubicBezTo>
                    <a:pt x="140780" y="19918"/>
                    <a:pt x="127623" y="5535"/>
                    <a:pt x="112976" y="5535"/>
                  </a:cubicBezTo>
                  <a:cubicBezTo>
                    <a:pt x="109750" y="5535"/>
                    <a:pt x="106770" y="6024"/>
                    <a:pt x="104045" y="7024"/>
                  </a:cubicBezTo>
                  <a:cubicBezTo>
                    <a:pt x="110496" y="9992"/>
                    <a:pt x="112486" y="15950"/>
                    <a:pt x="112486" y="19673"/>
                  </a:cubicBezTo>
                  <a:cubicBezTo>
                    <a:pt x="112486" y="25633"/>
                    <a:pt x="107771" y="28854"/>
                    <a:pt x="102799" y="28854"/>
                  </a:cubicBezTo>
                  <a:cubicBezTo>
                    <a:pt x="95103" y="28854"/>
                    <a:pt x="88652" y="22152"/>
                    <a:pt x="88652" y="14215"/>
                  </a:cubicBezTo>
                  <a:cubicBezTo>
                    <a:pt x="88652" y="4790"/>
                    <a:pt x="98328" y="-1414"/>
                    <a:pt x="113232" y="-1414"/>
                  </a:cubicBezTo>
                  <a:cubicBezTo>
                    <a:pt x="128124" y="-1414"/>
                    <a:pt x="157163" y="7513"/>
                    <a:pt x="164859" y="37782"/>
                  </a:cubicBezTo>
                  <a:lnTo>
                    <a:pt x="187203" y="126608"/>
                  </a:lnTo>
                  <a:cubicBezTo>
                    <a:pt x="187948" y="129331"/>
                    <a:pt x="188449" y="131565"/>
                    <a:pt x="188449" y="135288"/>
                  </a:cubicBezTo>
                  <a:cubicBezTo>
                    <a:pt x="188449" y="148940"/>
                    <a:pt x="176782" y="158610"/>
                    <a:pt x="161878" y="158610"/>
                  </a:cubicBezTo>
                  <a:cubicBezTo>
                    <a:pt x="134330" y="158610"/>
                    <a:pt x="118437" y="124129"/>
                    <a:pt x="118437" y="120649"/>
                  </a:cubicBezTo>
                  <a:cubicBezTo>
                    <a:pt x="118437" y="117425"/>
                    <a:pt x="121918" y="117425"/>
                    <a:pt x="122663" y="117425"/>
                  </a:cubicBezTo>
                  <a:cubicBezTo>
                    <a:pt x="125644" y="117425"/>
                    <a:pt x="125888" y="118172"/>
                    <a:pt x="127623" y="121895"/>
                  </a:cubicBezTo>
                  <a:cubicBezTo>
                    <a:pt x="133829" y="136278"/>
                    <a:pt x="146741" y="151662"/>
                    <a:pt x="161134" y="151662"/>
                  </a:cubicBezTo>
                  <a:cubicBezTo>
                    <a:pt x="167339" y="151662"/>
                    <a:pt x="169574" y="147450"/>
                    <a:pt x="169574" y="139502"/>
                  </a:cubicBezTo>
                  <a:cubicBezTo>
                    <a:pt x="169574" y="136778"/>
                    <a:pt x="169085" y="133299"/>
                    <a:pt x="168830" y="132064"/>
                  </a:cubicBezTo>
                  <a:lnTo>
                    <a:pt x="145006" y="3703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B06EFC-FDE1-DA87-2528-F8DB4B9DD11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 flipV="1">
              <a:off x="9253646" y="-22878575"/>
              <a:ext cx="125854" cy="354326"/>
            </a:xfrm>
            <a:custGeom>
              <a:avLst/>
              <a:gdLst>
                <a:gd name="connsiteX0" fmla="*/ 51049 w 125854"/>
                <a:gd name="connsiteY0" fmla="*/ 45712 h 354326"/>
                <a:gd name="connsiteX1" fmla="*/ 3192 w 125854"/>
                <a:gd name="connsiteY1" fmla="*/ 6373 h 354326"/>
                <a:gd name="connsiteX2" fmla="*/ 0 w 125854"/>
                <a:gd name="connsiteY2" fmla="*/ 2482 h 354326"/>
                <a:gd name="connsiteX3" fmla="*/ 7096 w 125854"/>
                <a:gd name="connsiteY3" fmla="*/ -1419 h 354326"/>
                <a:gd name="connsiteX4" fmla="*/ 74805 w 125854"/>
                <a:gd name="connsiteY4" fmla="*/ 42877 h 354326"/>
                <a:gd name="connsiteX5" fmla="*/ 74805 w 125854"/>
                <a:gd name="connsiteY5" fmla="*/ 123655 h 354326"/>
                <a:gd name="connsiteX6" fmla="*/ 88986 w 125854"/>
                <a:gd name="connsiteY6" fmla="*/ 160505 h 354326"/>
                <a:gd name="connsiteX7" fmla="*/ 122663 w 125854"/>
                <a:gd name="connsiteY7" fmla="*/ 171842 h 354326"/>
                <a:gd name="connsiteX8" fmla="*/ 125854 w 125854"/>
                <a:gd name="connsiteY8" fmla="*/ 175743 h 354326"/>
                <a:gd name="connsiteX9" fmla="*/ 120183 w 125854"/>
                <a:gd name="connsiteY9" fmla="*/ 179645 h 354326"/>
                <a:gd name="connsiteX10" fmla="*/ 75873 w 125854"/>
                <a:gd name="connsiteY10" fmla="*/ 211181 h 354326"/>
                <a:gd name="connsiteX11" fmla="*/ 74805 w 125854"/>
                <a:gd name="connsiteY11" fmla="*/ 228532 h 354326"/>
                <a:gd name="connsiteX12" fmla="*/ 74805 w 125854"/>
                <a:gd name="connsiteY12" fmla="*/ 298697 h 354326"/>
                <a:gd name="connsiteX13" fmla="*/ 57788 w 125854"/>
                <a:gd name="connsiteY13" fmla="*/ 338379 h 354326"/>
                <a:gd name="connsiteX14" fmla="*/ 7096 w 125854"/>
                <a:gd name="connsiteY14" fmla="*/ 352908 h 354326"/>
                <a:gd name="connsiteX15" fmla="*/ 0 w 125854"/>
                <a:gd name="connsiteY15" fmla="*/ 349006 h 354326"/>
                <a:gd name="connsiteX16" fmla="*/ 5672 w 125854"/>
                <a:gd name="connsiteY16" fmla="*/ 345116 h 354326"/>
                <a:gd name="connsiteX17" fmla="*/ 49992 w 125854"/>
                <a:gd name="connsiteY17" fmla="*/ 314280 h 354326"/>
                <a:gd name="connsiteX18" fmla="*/ 51049 w 125854"/>
                <a:gd name="connsiteY18" fmla="*/ 297628 h 354326"/>
                <a:gd name="connsiteX19" fmla="*/ 51049 w 125854"/>
                <a:gd name="connsiteY19" fmla="*/ 223220 h 354326"/>
                <a:gd name="connsiteX20" fmla="*/ 65229 w 125854"/>
                <a:gd name="connsiteY20" fmla="*/ 189560 h 354326"/>
                <a:gd name="connsiteX21" fmla="*/ 92889 w 125854"/>
                <a:gd name="connsiteY21" fmla="*/ 175743 h 354326"/>
                <a:gd name="connsiteX22" fmla="*/ 51049 w 125854"/>
                <a:gd name="connsiteY22" fmla="*/ 130746 h 354326"/>
                <a:gd name="connsiteX23" fmla="*/ 51049 w 125854"/>
                <a:gd name="connsiteY23" fmla="*/ 45712 h 3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54" h="354326">
                  <a:moveTo>
                    <a:pt x="51049" y="45712"/>
                  </a:moveTo>
                  <a:cubicBezTo>
                    <a:pt x="51049" y="31527"/>
                    <a:pt x="41829" y="8852"/>
                    <a:pt x="3192" y="6373"/>
                  </a:cubicBezTo>
                  <a:cubicBezTo>
                    <a:pt x="1423" y="6017"/>
                    <a:pt x="0" y="4605"/>
                    <a:pt x="0" y="2482"/>
                  </a:cubicBezTo>
                  <a:cubicBezTo>
                    <a:pt x="0" y="-1419"/>
                    <a:pt x="3904" y="-1419"/>
                    <a:pt x="7096" y="-1419"/>
                  </a:cubicBezTo>
                  <a:cubicBezTo>
                    <a:pt x="41484" y="-1419"/>
                    <a:pt x="74450" y="15943"/>
                    <a:pt x="74805" y="42877"/>
                  </a:cubicBezTo>
                  <a:lnTo>
                    <a:pt x="74805" y="123655"/>
                  </a:lnTo>
                  <a:cubicBezTo>
                    <a:pt x="74805" y="137472"/>
                    <a:pt x="74805" y="148809"/>
                    <a:pt x="88986" y="160505"/>
                  </a:cubicBezTo>
                  <a:cubicBezTo>
                    <a:pt x="101398" y="170787"/>
                    <a:pt x="114866" y="171486"/>
                    <a:pt x="122663" y="171842"/>
                  </a:cubicBezTo>
                  <a:cubicBezTo>
                    <a:pt x="124442" y="172198"/>
                    <a:pt x="125854" y="173620"/>
                    <a:pt x="125854" y="175743"/>
                  </a:cubicBezTo>
                  <a:cubicBezTo>
                    <a:pt x="125854" y="179291"/>
                    <a:pt x="123730" y="179291"/>
                    <a:pt x="120183" y="179645"/>
                  </a:cubicBezTo>
                  <a:cubicBezTo>
                    <a:pt x="96782" y="181058"/>
                    <a:pt x="79766" y="193817"/>
                    <a:pt x="75873" y="211181"/>
                  </a:cubicBezTo>
                  <a:cubicBezTo>
                    <a:pt x="74805" y="215072"/>
                    <a:pt x="74805" y="215784"/>
                    <a:pt x="74805" y="228532"/>
                  </a:cubicBezTo>
                  <a:lnTo>
                    <a:pt x="74805" y="298697"/>
                  </a:lnTo>
                  <a:cubicBezTo>
                    <a:pt x="74805" y="313579"/>
                    <a:pt x="74805" y="324919"/>
                    <a:pt x="57788" y="338379"/>
                  </a:cubicBezTo>
                  <a:cubicBezTo>
                    <a:pt x="43609" y="349362"/>
                    <a:pt x="19141" y="352908"/>
                    <a:pt x="7096" y="352908"/>
                  </a:cubicBezTo>
                  <a:cubicBezTo>
                    <a:pt x="3904" y="352908"/>
                    <a:pt x="0" y="352908"/>
                    <a:pt x="0" y="349006"/>
                  </a:cubicBezTo>
                  <a:cubicBezTo>
                    <a:pt x="0" y="345472"/>
                    <a:pt x="2124" y="345472"/>
                    <a:pt x="5672" y="345116"/>
                  </a:cubicBezTo>
                  <a:cubicBezTo>
                    <a:pt x="28004" y="343692"/>
                    <a:pt x="45377" y="332354"/>
                    <a:pt x="49992" y="314280"/>
                  </a:cubicBezTo>
                  <a:cubicBezTo>
                    <a:pt x="51049" y="311102"/>
                    <a:pt x="51049" y="310390"/>
                    <a:pt x="51049" y="297628"/>
                  </a:cubicBezTo>
                  <a:lnTo>
                    <a:pt x="51049" y="223220"/>
                  </a:lnTo>
                  <a:cubicBezTo>
                    <a:pt x="51049" y="206924"/>
                    <a:pt x="53885" y="200899"/>
                    <a:pt x="65229" y="189560"/>
                  </a:cubicBezTo>
                  <a:cubicBezTo>
                    <a:pt x="72681" y="182124"/>
                    <a:pt x="82958" y="178579"/>
                    <a:pt x="92889" y="175743"/>
                  </a:cubicBezTo>
                  <a:cubicBezTo>
                    <a:pt x="63817" y="167595"/>
                    <a:pt x="51049" y="151299"/>
                    <a:pt x="51049" y="130746"/>
                  </a:cubicBezTo>
                  <a:lnTo>
                    <a:pt x="51049" y="4571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11AA62-CF7F-5147-25C1-46935F3790B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 flipV="1">
              <a:off x="9432454" y="-22724424"/>
              <a:ext cx="90354" cy="164735"/>
            </a:xfrm>
            <a:custGeom>
              <a:avLst/>
              <a:gdLst>
                <a:gd name="connsiteX0" fmla="*/ 56098 w 90354"/>
                <a:gd name="connsiteY0" fmla="*/ 156383 h 164735"/>
                <a:gd name="connsiteX1" fmla="*/ 48658 w 90354"/>
                <a:gd name="connsiteY1" fmla="*/ 163319 h 164735"/>
                <a:gd name="connsiteX2" fmla="*/ 0 w 90354"/>
                <a:gd name="connsiteY2" fmla="*/ 147447 h 164735"/>
                <a:gd name="connsiteX3" fmla="*/ 0 w 90354"/>
                <a:gd name="connsiteY3" fmla="*/ 138511 h 164735"/>
                <a:gd name="connsiteX4" fmla="*/ 35990 w 90354"/>
                <a:gd name="connsiteY4" fmla="*/ 145456 h 164735"/>
                <a:gd name="connsiteX5" fmla="*/ 35990 w 90354"/>
                <a:gd name="connsiteY5" fmla="*/ 18927 h 164735"/>
                <a:gd name="connsiteX6" fmla="*/ 11166 w 90354"/>
                <a:gd name="connsiteY6" fmla="*/ 7520 h 164735"/>
                <a:gd name="connsiteX7" fmla="*/ 1735 w 90354"/>
                <a:gd name="connsiteY7" fmla="*/ 7520 h 164735"/>
                <a:gd name="connsiteX8" fmla="*/ 1735 w 90354"/>
                <a:gd name="connsiteY8" fmla="*/ -1416 h 164735"/>
                <a:gd name="connsiteX9" fmla="*/ 45922 w 90354"/>
                <a:gd name="connsiteY9" fmla="*/ -426 h 164735"/>
                <a:gd name="connsiteX10" fmla="*/ 90354 w 90354"/>
                <a:gd name="connsiteY10" fmla="*/ -1416 h 164735"/>
                <a:gd name="connsiteX11" fmla="*/ 90354 w 90354"/>
                <a:gd name="connsiteY11" fmla="*/ 7520 h 164735"/>
                <a:gd name="connsiteX12" fmla="*/ 80923 w 90354"/>
                <a:gd name="connsiteY12" fmla="*/ 7520 h 164735"/>
                <a:gd name="connsiteX13" fmla="*/ 56098 w 90354"/>
                <a:gd name="connsiteY13" fmla="*/ 18927 h 164735"/>
                <a:gd name="connsiteX14" fmla="*/ 56098 w 90354"/>
                <a:gd name="connsiteY14" fmla="*/ 156383 h 1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354" h="164735">
                  <a:moveTo>
                    <a:pt x="56098" y="156383"/>
                  </a:moveTo>
                  <a:cubicBezTo>
                    <a:pt x="56098" y="163076"/>
                    <a:pt x="55609" y="163319"/>
                    <a:pt x="48658" y="163319"/>
                  </a:cubicBezTo>
                  <a:cubicBezTo>
                    <a:pt x="32765" y="147692"/>
                    <a:pt x="10176" y="147447"/>
                    <a:pt x="0" y="147447"/>
                  </a:cubicBezTo>
                  <a:lnTo>
                    <a:pt x="0" y="138511"/>
                  </a:lnTo>
                  <a:cubicBezTo>
                    <a:pt x="5961" y="138511"/>
                    <a:pt x="22344" y="138511"/>
                    <a:pt x="35990" y="145456"/>
                  </a:cubicBezTo>
                  <a:lnTo>
                    <a:pt x="35990" y="18927"/>
                  </a:lnTo>
                  <a:cubicBezTo>
                    <a:pt x="35990" y="10744"/>
                    <a:pt x="35990" y="7520"/>
                    <a:pt x="11166" y="7520"/>
                  </a:cubicBezTo>
                  <a:lnTo>
                    <a:pt x="1735" y="7520"/>
                  </a:lnTo>
                  <a:lnTo>
                    <a:pt x="1735" y="-1416"/>
                  </a:lnTo>
                  <a:cubicBezTo>
                    <a:pt x="6206" y="-1171"/>
                    <a:pt x="36736" y="-426"/>
                    <a:pt x="45922" y="-426"/>
                  </a:cubicBezTo>
                  <a:cubicBezTo>
                    <a:pt x="53618" y="-426"/>
                    <a:pt x="84893" y="-1171"/>
                    <a:pt x="90354" y="-1416"/>
                  </a:cubicBezTo>
                  <a:lnTo>
                    <a:pt x="90354" y="7520"/>
                  </a:lnTo>
                  <a:lnTo>
                    <a:pt x="80923" y="7520"/>
                  </a:lnTo>
                  <a:cubicBezTo>
                    <a:pt x="56098" y="7520"/>
                    <a:pt x="56098" y="10744"/>
                    <a:pt x="56098" y="18927"/>
                  </a:cubicBezTo>
                  <a:lnTo>
                    <a:pt x="56098" y="156383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36F531-9634-1505-4F6A-EB5D6F1ECF9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 flipV="1">
              <a:off x="9573537" y="-22729639"/>
              <a:ext cx="167806" cy="216347"/>
            </a:xfrm>
            <a:custGeom>
              <a:avLst/>
              <a:gdLst>
                <a:gd name="connsiteX0" fmla="*/ 162346 w 167806"/>
                <a:gd name="connsiteY0" fmla="*/ 202282 h 216347"/>
                <a:gd name="connsiteX1" fmla="*/ 167806 w 167806"/>
                <a:gd name="connsiteY1" fmla="*/ 208730 h 216347"/>
                <a:gd name="connsiteX2" fmla="*/ 161600 w 167806"/>
                <a:gd name="connsiteY2" fmla="*/ 214933 h 216347"/>
                <a:gd name="connsiteX3" fmla="*/ 157130 w 167806"/>
                <a:gd name="connsiteY3" fmla="*/ 213442 h 216347"/>
                <a:gd name="connsiteX4" fmla="*/ 5705 w 167806"/>
                <a:gd name="connsiteY4" fmla="*/ 140757 h 216347"/>
                <a:gd name="connsiteX5" fmla="*/ 0 w 167806"/>
                <a:gd name="connsiteY5" fmla="*/ 134053 h 216347"/>
                <a:gd name="connsiteX6" fmla="*/ 5705 w 167806"/>
                <a:gd name="connsiteY6" fmla="*/ 127351 h 216347"/>
                <a:gd name="connsiteX7" fmla="*/ 156629 w 167806"/>
                <a:gd name="connsiteY7" fmla="*/ 54909 h 216347"/>
                <a:gd name="connsiteX8" fmla="*/ 161600 w 167806"/>
                <a:gd name="connsiteY8" fmla="*/ 53174 h 216347"/>
                <a:gd name="connsiteX9" fmla="*/ 167806 w 167806"/>
                <a:gd name="connsiteY9" fmla="*/ 59123 h 216347"/>
                <a:gd name="connsiteX10" fmla="*/ 162590 w 167806"/>
                <a:gd name="connsiteY10" fmla="*/ 65580 h 216347"/>
                <a:gd name="connsiteX11" fmla="*/ 20097 w 167806"/>
                <a:gd name="connsiteY11" fmla="*/ 134053 h 216347"/>
                <a:gd name="connsiteX12" fmla="*/ 162346 w 167806"/>
                <a:gd name="connsiteY12" fmla="*/ 202282 h 216347"/>
                <a:gd name="connsiteX13" fmla="*/ 157874 w 167806"/>
                <a:gd name="connsiteY13" fmla="*/ -1415 h 216347"/>
                <a:gd name="connsiteX14" fmla="*/ 167806 w 167806"/>
                <a:gd name="connsiteY14" fmla="*/ 4543 h 216347"/>
                <a:gd name="connsiteX15" fmla="*/ 157874 w 167806"/>
                <a:gd name="connsiteY15" fmla="*/ 10745 h 216347"/>
                <a:gd name="connsiteX16" fmla="*/ 9921 w 167806"/>
                <a:gd name="connsiteY16" fmla="*/ 10745 h 216347"/>
                <a:gd name="connsiteX17" fmla="*/ 0 w 167806"/>
                <a:gd name="connsiteY17" fmla="*/ 4543 h 216347"/>
                <a:gd name="connsiteX18" fmla="*/ 9921 w 167806"/>
                <a:gd name="connsiteY18" fmla="*/ -1415 h 216347"/>
                <a:gd name="connsiteX19" fmla="*/ 157874 w 167806"/>
                <a:gd name="connsiteY19" fmla="*/ -1415 h 21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806" h="216347">
                  <a:moveTo>
                    <a:pt x="162346" y="202282"/>
                  </a:moveTo>
                  <a:cubicBezTo>
                    <a:pt x="165570" y="203772"/>
                    <a:pt x="167806" y="205749"/>
                    <a:pt x="167806" y="208730"/>
                  </a:cubicBezTo>
                  <a:cubicBezTo>
                    <a:pt x="167806" y="212208"/>
                    <a:pt x="165070" y="214933"/>
                    <a:pt x="161600" y="214933"/>
                  </a:cubicBezTo>
                  <a:cubicBezTo>
                    <a:pt x="161356" y="214933"/>
                    <a:pt x="160110" y="214933"/>
                    <a:pt x="157130" y="213442"/>
                  </a:cubicBezTo>
                  <a:lnTo>
                    <a:pt x="5705" y="140757"/>
                  </a:lnTo>
                  <a:cubicBezTo>
                    <a:pt x="1479" y="138766"/>
                    <a:pt x="0" y="136777"/>
                    <a:pt x="0" y="134053"/>
                  </a:cubicBezTo>
                  <a:cubicBezTo>
                    <a:pt x="0" y="131319"/>
                    <a:pt x="1479" y="129341"/>
                    <a:pt x="5705" y="127351"/>
                  </a:cubicBezTo>
                  <a:lnTo>
                    <a:pt x="156629" y="54909"/>
                  </a:lnTo>
                  <a:cubicBezTo>
                    <a:pt x="160110" y="53174"/>
                    <a:pt x="161100" y="53174"/>
                    <a:pt x="161600" y="53174"/>
                  </a:cubicBezTo>
                  <a:cubicBezTo>
                    <a:pt x="165570" y="53174"/>
                    <a:pt x="167806" y="56398"/>
                    <a:pt x="167806" y="59123"/>
                  </a:cubicBezTo>
                  <a:cubicBezTo>
                    <a:pt x="167806" y="63089"/>
                    <a:pt x="164826" y="64579"/>
                    <a:pt x="162590" y="65580"/>
                  </a:cubicBezTo>
                  <a:lnTo>
                    <a:pt x="20097" y="134053"/>
                  </a:lnTo>
                  <a:lnTo>
                    <a:pt x="162346" y="202282"/>
                  </a:lnTo>
                  <a:close/>
                  <a:moveTo>
                    <a:pt x="157874" y="-1415"/>
                  </a:moveTo>
                  <a:cubicBezTo>
                    <a:pt x="161845" y="-1415"/>
                    <a:pt x="167806" y="-1415"/>
                    <a:pt x="167806" y="4543"/>
                  </a:cubicBezTo>
                  <a:cubicBezTo>
                    <a:pt x="167806" y="10745"/>
                    <a:pt x="162101" y="10745"/>
                    <a:pt x="157874" y="10745"/>
                  </a:cubicBezTo>
                  <a:lnTo>
                    <a:pt x="9921" y="10745"/>
                  </a:lnTo>
                  <a:cubicBezTo>
                    <a:pt x="5705" y="10745"/>
                    <a:pt x="0" y="10745"/>
                    <a:pt x="0" y="4543"/>
                  </a:cubicBezTo>
                  <a:cubicBezTo>
                    <a:pt x="0" y="-1415"/>
                    <a:pt x="5950" y="-1415"/>
                    <a:pt x="9921" y="-1415"/>
                  </a:cubicBezTo>
                  <a:lnTo>
                    <a:pt x="157874" y="-14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53EB58-995E-019A-EBB5-D60D67920B6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 flipV="1">
              <a:off x="9780007" y="-22724181"/>
              <a:ext cx="281835" cy="215103"/>
            </a:xfrm>
            <a:custGeom>
              <a:avLst/>
              <a:gdLst>
                <a:gd name="connsiteX0" fmla="*/ 68766 w 281835"/>
                <a:gd name="connsiteY0" fmla="*/ 204263 h 215103"/>
                <a:gd name="connsiteX1" fmla="*/ 58835 w 281835"/>
                <a:gd name="connsiteY1" fmla="*/ 213689 h 215103"/>
                <a:gd name="connsiteX2" fmla="*/ 44932 w 281835"/>
                <a:gd name="connsiteY2" fmla="*/ 200049 h 215103"/>
                <a:gd name="connsiteX3" fmla="*/ 54864 w 281835"/>
                <a:gd name="connsiteY3" fmla="*/ 190613 h 215103"/>
                <a:gd name="connsiteX4" fmla="*/ 68766 w 281835"/>
                <a:gd name="connsiteY4" fmla="*/ 204263 h 215103"/>
                <a:gd name="connsiteX5" fmla="*/ 18118 w 281835"/>
                <a:gd name="connsiteY5" fmla="*/ 78220 h 215103"/>
                <a:gd name="connsiteX6" fmla="*/ 15893 w 281835"/>
                <a:gd name="connsiteY6" fmla="*/ 67805 h 215103"/>
                <a:gd name="connsiteX7" fmla="*/ 39472 w 281835"/>
                <a:gd name="connsiteY7" fmla="*/ 46718 h 215103"/>
                <a:gd name="connsiteX8" fmla="*/ 75217 w 281835"/>
                <a:gd name="connsiteY8" fmla="*/ 84679 h 215103"/>
                <a:gd name="connsiteX9" fmla="*/ 71247 w 281835"/>
                <a:gd name="connsiteY9" fmla="*/ 87903 h 215103"/>
                <a:gd name="connsiteX10" fmla="*/ 66531 w 281835"/>
                <a:gd name="connsiteY10" fmla="*/ 83678 h 215103"/>
                <a:gd name="connsiteX11" fmla="*/ 40217 w 281835"/>
                <a:gd name="connsiteY11" fmla="*/ 53665 h 215103"/>
                <a:gd name="connsiteX12" fmla="*/ 34011 w 281835"/>
                <a:gd name="connsiteY12" fmla="*/ 62347 h 215103"/>
                <a:gd name="connsiteX13" fmla="*/ 37982 w 281835"/>
                <a:gd name="connsiteY13" fmla="*/ 78220 h 215103"/>
                <a:gd name="connsiteX14" fmla="*/ 45923 w 281835"/>
                <a:gd name="connsiteY14" fmla="*/ 98074 h 215103"/>
                <a:gd name="connsiteX15" fmla="*/ 58089 w 281835"/>
                <a:gd name="connsiteY15" fmla="*/ 129587 h 215103"/>
                <a:gd name="connsiteX16" fmla="*/ 59580 w 281835"/>
                <a:gd name="connsiteY16" fmla="*/ 137522 h 215103"/>
                <a:gd name="connsiteX17" fmla="*/ 35990 w 281835"/>
                <a:gd name="connsiteY17" fmla="*/ 158610 h 215103"/>
                <a:gd name="connsiteX18" fmla="*/ 0 w 281835"/>
                <a:gd name="connsiteY18" fmla="*/ 120649 h 215103"/>
                <a:gd name="connsiteX19" fmla="*/ 4215 w 281835"/>
                <a:gd name="connsiteY19" fmla="*/ 117425 h 215103"/>
                <a:gd name="connsiteX20" fmla="*/ 8686 w 281835"/>
                <a:gd name="connsiteY20" fmla="*/ 121393 h 215103"/>
                <a:gd name="connsiteX21" fmla="*/ 35246 w 281835"/>
                <a:gd name="connsiteY21" fmla="*/ 151662 h 215103"/>
                <a:gd name="connsiteX22" fmla="*/ 41451 w 281835"/>
                <a:gd name="connsiteY22" fmla="*/ 142980 h 215103"/>
                <a:gd name="connsiteX23" fmla="*/ 33766 w 281835"/>
                <a:gd name="connsiteY23" fmla="*/ 118172 h 215103"/>
                <a:gd name="connsiteX24" fmla="*/ 18118 w 281835"/>
                <a:gd name="connsiteY24" fmla="*/ 78220 h 215103"/>
                <a:gd name="connsiteX25" fmla="*/ 141037 w 281835"/>
                <a:gd name="connsiteY25" fmla="*/ 53166 h 215103"/>
                <a:gd name="connsiteX26" fmla="*/ 121673 w 281835"/>
                <a:gd name="connsiteY26" fmla="*/ 7769 h 215103"/>
                <a:gd name="connsiteX27" fmla="*/ 119927 w 281835"/>
                <a:gd name="connsiteY27" fmla="*/ 4790 h 215103"/>
                <a:gd name="connsiteX28" fmla="*/ 123408 w 281835"/>
                <a:gd name="connsiteY28" fmla="*/ 1310 h 215103"/>
                <a:gd name="connsiteX29" fmla="*/ 147976 w 281835"/>
                <a:gd name="connsiteY29" fmla="*/ 50687 h 215103"/>
                <a:gd name="connsiteX30" fmla="*/ 130604 w 281835"/>
                <a:gd name="connsiteY30" fmla="*/ 77731 h 215103"/>
                <a:gd name="connsiteX31" fmla="*/ 116457 w 281835"/>
                <a:gd name="connsiteY31" fmla="*/ 63591 h 215103"/>
                <a:gd name="connsiteX32" fmla="*/ 130849 w 281835"/>
                <a:gd name="connsiteY32" fmla="*/ 49197 h 215103"/>
                <a:gd name="connsiteX33" fmla="*/ 141037 w 281835"/>
                <a:gd name="connsiteY33" fmla="*/ 53166 h 215103"/>
                <a:gd name="connsiteX34" fmla="*/ 281836 w 281835"/>
                <a:gd name="connsiteY34" fmla="*/ 204263 h 215103"/>
                <a:gd name="connsiteX35" fmla="*/ 271915 w 281835"/>
                <a:gd name="connsiteY35" fmla="*/ 213689 h 215103"/>
                <a:gd name="connsiteX36" fmla="*/ 258013 w 281835"/>
                <a:gd name="connsiteY36" fmla="*/ 200049 h 215103"/>
                <a:gd name="connsiteX37" fmla="*/ 267945 w 281835"/>
                <a:gd name="connsiteY37" fmla="*/ 190613 h 215103"/>
                <a:gd name="connsiteX38" fmla="*/ 281836 w 281835"/>
                <a:gd name="connsiteY38" fmla="*/ 204263 h 215103"/>
                <a:gd name="connsiteX39" fmla="*/ 229218 w 281835"/>
                <a:gd name="connsiteY39" fmla="*/ 37037 h 215103"/>
                <a:gd name="connsiteX40" fmla="*/ 197188 w 281835"/>
                <a:gd name="connsiteY40" fmla="*/ 5535 h 215103"/>
                <a:gd name="connsiteX41" fmla="*/ 188257 w 281835"/>
                <a:gd name="connsiteY41" fmla="*/ 7024 h 215103"/>
                <a:gd name="connsiteX42" fmla="*/ 196699 w 281835"/>
                <a:gd name="connsiteY42" fmla="*/ 19673 h 215103"/>
                <a:gd name="connsiteX43" fmla="*/ 187011 w 281835"/>
                <a:gd name="connsiteY43" fmla="*/ 28854 h 215103"/>
                <a:gd name="connsiteX44" fmla="*/ 172864 w 281835"/>
                <a:gd name="connsiteY44" fmla="*/ 14215 h 215103"/>
                <a:gd name="connsiteX45" fmla="*/ 197444 w 281835"/>
                <a:gd name="connsiteY45" fmla="*/ -1414 h 215103"/>
                <a:gd name="connsiteX46" fmla="*/ 249071 w 281835"/>
                <a:gd name="connsiteY46" fmla="*/ 37782 h 215103"/>
                <a:gd name="connsiteX47" fmla="*/ 271415 w 281835"/>
                <a:gd name="connsiteY47" fmla="*/ 126608 h 215103"/>
                <a:gd name="connsiteX48" fmla="*/ 272660 w 281835"/>
                <a:gd name="connsiteY48" fmla="*/ 135288 h 215103"/>
                <a:gd name="connsiteX49" fmla="*/ 246090 w 281835"/>
                <a:gd name="connsiteY49" fmla="*/ 158610 h 215103"/>
                <a:gd name="connsiteX50" fmla="*/ 202648 w 281835"/>
                <a:gd name="connsiteY50" fmla="*/ 120649 h 215103"/>
                <a:gd name="connsiteX51" fmla="*/ 206875 w 281835"/>
                <a:gd name="connsiteY51" fmla="*/ 117425 h 215103"/>
                <a:gd name="connsiteX52" fmla="*/ 211835 w 281835"/>
                <a:gd name="connsiteY52" fmla="*/ 121895 h 215103"/>
                <a:gd name="connsiteX53" fmla="*/ 245345 w 281835"/>
                <a:gd name="connsiteY53" fmla="*/ 151662 h 215103"/>
                <a:gd name="connsiteX54" fmla="*/ 253786 w 281835"/>
                <a:gd name="connsiteY54" fmla="*/ 139502 h 215103"/>
                <a:gd name="connsiteX55" fmla="*/ 253042 w 281835"/>
                <a:gd name="connsiteY55" fmla="*/ 132064 h 215103"/>
                <a:gd name="connsiteX56" fmla="*/ 229218 w 281835"/>
                <a:gd name="connsiteY56" fmla="*/ 37037 h 21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81835" h="215103">
                  <a:moveTo>
                    <a:pt x="68766" y="204263"/>
                  </a:moveTo>
                  <a:cubicBezTo>
                    <a:pt x="68766" y="208231"/>
                    <a:pt x="65786" y="213689"/>
                    <a:pt x="58835" y="213689"/>
                  </a:cubicBezTo>
                  <a:cubicBezTo>
                    <a:pt x="52128" y="213689"/>
                    <a:pt x="44932" y="207241"/>
                    <a:pt x="44932" y="200049"/>
                  </a:cubicBezTo>
                  <a:cubicBezTo>
                    <a:pt x="44932" y="195826"/>
                    <a:pt x="48158" y="190613"/>
                    <a:pt x="54864" y="190613"/>
                  </a:cubicBezTo>
                  <a:cubicBezTo>
                    <a:pt x="62060" y="190613"/>
                    <a:pt x="68766" y="197558"/>
                    <a:pt x="68766" y="204263"/>
                  </a:cubicBezTo>
                  <a:close/>
                  <a:moveTo>
                    <a:pt x="18118" y="78220"/>
                  </a:moveTo>
                  <a:cubicBezTo>
                    <a:pt x="17128" y="74996"/>
                    <a:pt x="15893" y="72017"/>
                    <a:pt x="15893" y="67805"/>
                  </a:cubicBezTo>
                  <a:cubicBezTo>
                    <a:pt x="15893" y="56145"/>
                    <a:pt x="25814" y="46718"/>
                    <a:pt x="39472" y="46718"/>
                  </a:cubicBezTo>
                  <a:cubicBezTo>
                    <a:pt x="64296" y="46718"/>
                    <a:pt x="75217" y="80955"/>
                    <a:pt x="75217" y="84679"/>
                  </a:cubicBezTo>
                  <a:cubicBezTo>
                    <a:pt x="75217" y="87903"/>
                    <a:pt x="71992" y="87903"/>
                    <a:pt x="71247" y="87903"/>
                  </a:cubicBezTo>
                  <a:cubicBezTo>
                    <a:pt x="67766" y="87903"/>
                    <a:pt x="67521" y="86413"/>
                    <a:pt x="66531" y="83678"/>
                  </a:cubicBezTo>
                  <a:cubicBezTo>
                    <a:pt x="60814" y="63837"/>
                    <a:pt x="49893" y="53665"/>
                    <a:pt x="40217" y="53665"/>
                  </a:cubicBezTo>
                  <a:cubicBezTo>
                    <a:pt x="35246" y="53665"/>
                    <a:pt x="34011" y="56889"/>
                    <a:pt x="34011" y="62347"/>
                  </a:cubicBezTo>
                  <a:cubicBezTo>
                    <a:pt x="34011" y="68048"/>
                    <a:pt x="35746" y="72762"/>
                    <a:pt x="37982" y="78220"/>
                  </a:cubicBezTo>
                  <a:cubicBezTo>
                    <a:pt x="40462" y="84924"/>
                    <a:pt x="43197" y="91626"/>
                    <a:pt x="45923" y="98074"/>
                  </a:cubicBezTo>
                  <a:cubicBezTo>
                    <a:pt x="48158" y="104031"/>
                    <a:pt x="57100" y="126608"/>
                    <a:pt x="58089" y="129587"/>
                  </a:cubicBezTo>
                  <a:cubicBezTo>
                    <a:pt x="58835" y="132064"/>
                    <a:pt x="59580" y="135045"/>
                    <a:pt x="59580" y="137522"/>
                  </a:cubicBezTo>
                  <a:cubicBezTo>
                    <a:pt x="59580" y="149183"/>
                    <a:pt x="49648" y="158610"/>
                    <a:pt x="35990" y="158610"/>
                  </a:cubicBezTo>
                  <a:cubicBezTo>
                    <a:pt x="11422" y="158610"/>
                    <a:pt x="0" y="124874"/>
                    <a:pt x="0" y="120649"/>
                  </a:cubicBezTo>
                  <a:cubicBezTo>
                    <a:pt x="0" y="117425"/>
                    <a:pt x="3482" y="117425"/>
                    <a:pt x="4215" y="117425"/>
                  </a:cubicBezTo>
                  <a:cubicBezTo>
                    <a:pt x="7697" y="117425"/>
                    <a:pt x="7941" y="118671"/>
                    <a:pt x="8686" y="121393"/>
                  </a:cubicBezTo>
                  <a:cubicBezTo>
                    <a:pt x="15148" y="142737"/>
                    <a:pt x="26070" y="151662"/>
                    <a:pt x="35246" y="151662"/>
                  </a:cubicBezTo>
                  <a:cubicBezTo>
                    <a:pt x="39227" y="151662"/>
                    <a:pt x="41451" y="149684"/>
                    <a:pt x="41451" y="142980"/>
                  </a:cubicBezTo>
                  <a:cubicBezTo>
                    <a:pt x="41451" y="137279"/>
                    <a:pt x="39972" y="133556"/>
                    <a:pt x="33766" y="118172"/>
                  </a:cubicBezTo>
                  <a:lnTo>
                    <a:pt x="18118" y="78220"/>
                  </a:lnTo>
                  <a:close/>
                  <a:moveTo>
                    <a:pt x="141037" y="53166"/>
                  </a:moveTo>
                  <a:cubicBezTo>
                    <a:pt x="141037" y="39527"/>
                    <a:pt x="138545" y="23642"/>
                    <a:pt x="121673" y="7769"/>
                  </a:cubicBezTo>
                  <a:cubicBezTo>
                    <a:pt x="120672" y="6768"/>
                    <a:pt x="119927" y="6024"/>
                    <a:pt x="119927" y="4790"/>
                  </a:cubicBezTo>
                  <a:cubicBezTo>
                    <a:pt x="119927" y="3045"/>
                    <a:pt x="121918" y="1310"/>
                    <a:pt x="123408" y="1310"/>
                  </a:cubicBezTo>
                  <a:cubicBezTo>
                    <a:pt x="126878" y="1310"/>
                    <a:pt x="147976" y="21162"/>
                    <a:pt x="147976" y="50687"/>
                  </a:cubicBezTo>
                  <a:cubicBezTo>
                    <a:pt x="147976" y="66071"/>
                    <a:pt x="142026" y="77731"/>
                    <a:pt x="130604" y="77731"/>
                  </a:cubicBezTo>
                  <a:cubicBezTo>
                    <a:pt x="122418" y="77731"/>
                    <a:pt x="116457" y="71272"/>
                    <a:pt x="116457" y="63591"/>
                  </a:cubicBezTo>
                  <a:cubicBezTo>
                    <a:pt x="116457" y="55645"/>
                    <a:pt x="122162" y="49197"/>
                    <a:pt x="130849" y="49197"/>
                  </a:cubicBezTo>
                  <a:cubicBezTo>
                    <a:pt x="136810" y="49197"/>
                    <a:pt x="140780" y="53166"/>
                    <a:pt x="141037" y="53166"/>
                  </a:cubicBezTo>
                  <a:close/>
                  <a:moveTo>
                    <a:pt x="281836" y="204263"/>
                  </a:moveTo>
                  <a:cubicBezTo>
                    <a:pt x="281836" y="208474"/>
                    <a:pt x="278611" y="213689"/>
                    <a:pt x="271915" y="213689"/>
                  </a:cubicBezTo>
                  <a:cubicBezTo>
                    <a:pt x="264708" y="213689"/>
                    <a:pt x="258013" y="206742"/>
                    <a:pt x="258013" y="200049"/>
                  </a:cubicBezTo>
                  <a:cubicBezTo>
                    <a:pt x="258013" y="196069"/>
                    <a:pt x="260993" y="190613"/>
                    <a:pt x="267945" y="190613"/>
                  </a:cubicBezTo>
                  <a:cubicBezTo>
                    <a:pt x="274640" y="190613"/>
                    <a:pt x="281836" y="197070"/>
                    <a:pt x="281836" y="204263"/>
                  </a:cubicBezTo>
                  <a:close/>
                  <a:moveTo>
                    <a:pt x="229218" y="37037"/>
                  </a:moveTo>
                  <a:cubicBezTo>
                    <a:pt x="224992" y="19918"/>
                    <a:pt x="211835" y="5535"/>
                    <a:pt x="197188" y="5535"/>
                  </a:cubicBezTo>
                  <a:cubicBezTo>
                    <a:pt x="193963" y="5535"/>
                    <a:pt x="190982" y="6024"/>
                    <a:pt x="188257" y="7024"/>
                  </a:cubicBezTo>
                  <a:cubicBezTo>
                    <a:pt x="194707" y="9992"/>
                    <a:pt x="196699" y="15950"/>
                    <a:pt x="196699" y="19673"/>
                  </a:cubicBezTo>
                  <a:cubicBezTo>
                    <a:pt x="196699" y="25633"/>
                    <a:pt x="191983" y="28854"/>
                    <a:pt x="187011" y="28854"/>
                  </a:cubicBezTo>
                  <a:cubicBezTo>
                    <a:pt x="179315" y="28854"/>
                    <a:pt x="172864" y="22152"/>
                    <a:pt x="172864" y="14215"/>
                  </a:cubicBezTo>
                  <a:cubicBezTo>
                    <a:pt x="172864" y="4790"/>
                    <a:pt x="182540" y="-1414"/>
                    <a:pt x="197444" y="-1414"/>
                  </a:cubicBezTo>
                  <a:cubicBezTo>
                    <a:pt x="212336" y="-1414"/>
                    <a:pt x="241375" y="7513"/>
                    <a:pt x="249071" y="37782"/>
                  </a:cubicBezTo>
                  <a:lnTo>
                    <a:pt x="271415" y="126608"/>
                  </a:lnTo>
                  <a:cubicBezTo>
                    <a:pt x="272160" y="129331"/>
                    <a:pt x="272660" y="131565"/>
                    <a:pt x="272660" y="135288"/>
                  </a:cubicBezTo>
                  <a:cubicBezTo>
                    <a:pt x="272660" y="148940"/>
                    <a:pt x="260993" y="158610"/>
                    <a:pt x="246090" y="158610"/>
                  </a:cubicBezTo>
                  <a:cubicBezTo>
                    <a:pt x="218541" y="158610"/>
                    <a:pt x="202648" y="124129"/>
                    <a:pt x="202648" y="120649"/>
                  </a:cubicBezTo>
                  <a:cubicBezTo>
                    <a:pt x="202648" y="117425"/>
                    <a:pt x="206130" y="117425"/>
                    <a:pt x="206875" y="117425"/>
                  </a:cubicBezTo>
                  <a:cubicBezTo>
                    <a:pt x="209856" y="117425"/>
                    <a:pt x="210100" y="118172"/>
                    <a:pt x="211835" y="121895"/>
                  </a:cubicBezTo>
                  <a:cubicBezTo>
                    <a:pt x="218041" y="136278"/>
                    <a:pt x="230954" y="151662"/>
                    <a:pt x="245345" y="151662"/>
                  </a:cubicBezTo>
                  <a:cubicBezTo>
                    <a:pt x="251551" y="151662"/>
                    <a:pt x="253786" y="147450"/>
                    <a:pt x="253786" y="139502"/>
                  </a:cubicBezTo>
                  <a:cubicBezTo>
                    <a:pt x="253786" y="136778"/>
                    <a:pt x="253297" y="133299"/>
                    <a:pt x="253042" y="132064"/>
                  </a:cubicBezTo>
                  <a:lnTo>
                    <a:pt x="229218" y="3703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5F74AF-EB0A-DE7D-BF15-53D43ED4875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 flipV="1">
              <a:off x="10111335" y="-22729639"/>
              <a:ext cx="167806" cy="216347"/>
            </a:xfrm>
            <a:custGeom>
              <a:avLst/>
              <a:gdLst>
                <a:gd name="connsiteX0" fmla="*/ 162346 w 167806"/>
                <a:gd name="connsiteY0" fmla="*/ 202282 h 216347"/>
                <a:gd name="connsiteX1" fmla="*/ 167806 w 167806"/>
                <a:gd name="connsiteY1" fmla="*/ 208730 h 216347"/>
                <a:gd name="connsiteX2" fmla="*/ 161601 w 167806"/>
                <a:gd name="connsiteY2" fmla="*/ 214933 h 216347"/>
                <a:gd name="connsiteX3" fmla="*/ 157130 w 167806"/>
                <a:gd name="connsiteY3" fmla="*/ 213442 h 216347"/>
                <a:gd name="connsiteX4" fmla="*/ 5706 w 167806"/>
                <a:gd name="connsiteY4" fmla="*/ 140757 h 216347"/>
                <a:gd name="connsiteX5" fmla="*/ 0 w 167806"/>
                <a:gd name="connsiteY5" fmla="*/ 134053 h 216347"/>
                <a:gd name="connsiteX6" fmla="*/ 5706 w 167806"/>
                <a:gd name="connsiteY6" fmla="*/ 127351 h 216347"/>
                <a:gd name="connsiteX7" fmla="*/ 156629 w 167806"/>
                <a:gd name="connsiteY7" fmla="*/ 54909 h 216347"/>
                <a:gd name="connsiteX8" fmla="*/ 161601 w 167806"/>
                <a:gd name="connsiteY8" fmla="*/ 53174 h 216347"/>
                <a:gd name="connsiteX9" fmla="*/ 167806 w 167806"/>
                <a:gd name="connsiteY9" fmla="*/ 59123 h 216347"/>
                <a:gd name="connsiteX10" fmla="*/ 162590 w 167806"/>
                <a:gd name="connsiteY10" fmla="*/ 65580 h 216347"/>
                <a:gd name="connsiteX11" fmla="*/ 20098 w 167806"/>
                <a:gd name="connsiteY11" fmla="*/ 134053 h 216347"/>
                <a:gd name="connsiteX12" fmla="*/ 162346 w 167806"/>
                <a:gd name="connsiteY12" fmla="*/ 202282 h 216347"/>
                <a:gd name="connsiteX13" fmla="*/ 157875 w 167806"/>
                <a:gd name="connsiteY13" fmla="*/ -1415 h 216347"/>
                <a:gd name="connsiteX14" fmla="*/ 167806 w 167806"/>
                <a:gd name="connsiteY14" fmla="*/ 4543 h 216347"/>
                <a:gd name="connsiteX15" fmla="*/ 157875 w 167806"/>
                <a:gd name="connsiteY15" fmla="*/ 10745 h 216347"/>
                <a:gd name="connsiteX16" fmla="*/ 9921 w 167806"/>
                <a:gd name="connsiteY16" fmla="*/ 10745 h 216347"/>
                <a:gd name="connsiteX17" fmla="*/ 0 w 167806"/>
                <a:gd name="connsiteY17" fmla="*/ 4543 h 216347"/>
                <a:gd name="connsiteX18" fmla="*/ 9921 w 167806"/>
                <a:gd name="connsiteY18" fmla="*/ -1415 h 216347"/>
                <a:gd name="connsiteX19" fmla="*/ 157875 w 167806"/>
                <a:gd name="connsiteY19" fmla="*/ -1415 h 21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806" h="216347">
                  <a:moveTo>
                    <a:pt x="162346" y="202282"/>
                  </a:moveTo>
                  <a:cubicBezTo>
                    <a:pt x="165571" y="203772"/>
                    <a:pt x="167806" y="205749"/>
                    <a:pt x="167806" y="208730"/>
                  </a:cubicBezTo>
                  <a:cubicBezTo>
                    <a:pt x="167806" y="212208"/>
                    <a:pt x="165071" y="214933"/>
                    <a:pt x="161601" y="214933"/>
                  </a:cubicBezTo>
                  <a:cubicBezTo>
                    <a:pt x="161356" y="214933"/>
                    <a:pt x="160110" y="214933"/>
                    <a:pt x="157130" y="213442"/>
                  </a:cubicBezTo>
                  <a:lnTo>
                    <a:pt x="5706" y="140757"/>
                  </a:lnTo>
                  <a:cubicBezTo>
                    <a:pt x="1479" y="138766"/>
                    <a:pt x="0" y="136777"/>
                    <a:pt x="0" y="134053"/>
                  </a:cubicBezTo>
                  <a:cubicBezTo>
                    <a:pt x="0" y="131319"/>
                    <a:pt x="1479" y="129341"/>
                    <a:pt x="5706" y="127351"/>
                  </a:cubicBezTo>
                  <a:lnTo>
                    <a:pt x="156629" y="54909"/>
                  </a:lnTo>
                  <a:cubicBezTo>
                    <a:pt x="160110" y="53174"/>
                    <a:pt x="161100" y="53174"/>
                    <a:pt x="161601" y="53174"/>
                  </a:cubicBezTo>
                  <a:cubicBezTo>
                    <a:pt x="165571" y="53174"/>
                    <a:pt x="167806" y="56398"/>
                    <a:pt x="167806" y="59123"/>
                  </a:cubicBezTo>
                  <a:cubicBezTo>
                    <a:pt x="167806" y="63089"/>
                    <a:pt x="164826" y="64579"/>
                    <a:pt x="162590" y="65580"/>
                  </a:cubicBezTo>
                  <a:lnTo>
                    <a:pt x="20098" y="134053"/>
                  </a:lnTo>
                  <a:lnTo>
                    <a:pt x="162346" y="202282"/>
                  </a:lnTo>
                  <a:close/>
                  <a:moveTo>
                    <a:pt x="157875" y="-1415"/>
                  </a:moveTo>
                  <a:cubicBezTo>
                    <a:pt x="161845" y="-1415"/>
                    <a:pt x="167806" y="-1415"/>
                    <a:pt x="167806" y="4543"/>
                  </a:cubicBezTo>
                  <a:cubicBezTo>
                    <a:pt x="167806" y="10745"/>
                    <a:pt x="162101" y="10745"/>
                    <a:pt x="157875" y="10745"/>
                  </a:cubicBezTo>
                  <a:lnTo>
                    <a:pt x="9921" y="10745"/>
                  </a:lnTo>
                  <a:cubicBezTo>
                    <a:pt x="5706" y="10745"/>
                    <a:pt x="0" y="10745"/>
                    <a:pt x="0" y="4543"/>
                  </a:cubicBezTo>
                  <a:cubicBezTo>
                    <a:pt x="0" y="-1415"/>
                    <a:pt x="5950" y="-1415"/>
                    <a:pt x="9921" y="-1415"/>
                  </a:cubicBezTo>
                  <a:lnTo>
                    <a:pt x="157875" y="-14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7824E6-2982-3253-B716-1B92FB0C46B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 flipV="1">
              <a:off x="10321286" y="-22731873"/>
              <a:ext cx="127589" cy="174663"/>
            </a:xfrm>
            <a:custGeom>
              <a:avLst/>
              <a:gdLst>
                <a:gd name="connsiteX0" fmla="*/ 126600 w 127589"/>
                <a:gd name="connsiteY0" fmla="*/ 165799 h 174663"/>
                <a:gd name="connsiteX1" fmla="*/ 127589 w 127589"/>
                <a:gd name="connsiteY1" fmla="*/ 169778 h 174663"/>
                <a:gd name="connsiteX2" fmla="*/ 123619 w 127589"/>
                <a:gd name="connsiteY2" fmla="*/ 173247 h 174663"/>
                <a:gd name="connsiteX3" fmla="*/ 91844 w 127589"/>
                <a:gd name="connsiteY3" fmla="*/ 170768 h 174663"/>
                <a:gd name="connsiteX4" fmla="*/ 86383 w 127589"/>
                <a:gd name="connsiteY4" fmla="*/ 165065 h 174663"/>
                <a:gd name="connsiteX5" fmla="*/ 92834 w 127589"/>
                <a:gd name="connsiteY5" fmla="*/ 161587 h 174663"/>
                <a:gd name="connsiteX6" fmla="*/ 104757 w 127589"/>
                <a:gd name="connsiteY6" fmla="*/ 157863 h 174663"/>
                <a:gd name="connsiteX7" fmla="*/ 103756 w 127589"/>
                <a:gd name="connsiteY7" fmla="*/ 152405 h 174663"/>
                <a:gd name="connsiteX8" fmla="*/ 89609 w 127589"/>
                <a:gd name="connsiteY8" fmla="*/ 95836 h 174663"/>
                <a:gd name="connsiteX9" fmla="*/ 64040 w 127589"/>
                <a:gd name="connsiteY9" fmla="*/ 110476 h 174663"/>
                <a:gd name="connsiteX10" fmla="*/ 0 w 127589"/>
                <a:gd name="connsiteY10" fmla="*/ 39769 h 174663"/>
                <a:gd name="connsiteX11" fmla="*/ 37481 w 127589"/>
                <a:gd name="connsiteY11" fmla="*/ -1416 h 174663"/>
                <a:gd name="connsiteX12" fmla="*/ 72726 w 127589"/>
                <a:gd name="connsiteY12" fmla="*/ 15948 h 174663"/>
                <a:gd name="connsiteX13" fmla="*/ 98295 w 127589"/>
                <a:gd name="connsiteY13" fmla="*/ -1416 h 174663"/>
                <a:gd name="connsiteX14" fmla="*/ 117914 w 127589"/>
                <a:gd name="connsiteY14" fmla="*/ 11734 h 174663"/>
                <a:gd name="connsiteX15" fmla="*/ 126600 w 127589"/>
                <a:gd name="connsiteY15" fmla="*/ 36545 h 174663"/>
                <a:gd name="connsiteX16" fmla="*/ 122630 w 127589"/>
                <a:gd name="connsiteY16" fmla="*/ 39769 h 174663"/>
                <a:gd name="connsiteX17" fmla="*/ 117169 w 127589"/>
                <a:gd name="connsiteY17" fmla="*/ 32077 h 174663"/>
                <a:gd name="connsiteX18" fmla="*/ 99040 w 127589"/>
                <a:gd name="connsiteY18" fmla="*/ 5531 h 174663"/>
                <a:gd name="connsiteX19" fmla="*/ 90854 w 127589"/>
                <a:gd name="connsiteY19" fmla="*/ 17681 h 174663"/>
                <a:gd name="connsiteX20" fmla="*/ 92089 w 127589"/>
                <a:gd name="connsiteY20" fmla="*/ 27863 h 174663"/>
                <a:gd name="connsiteX21" fmla="*/ 126600 w 127589"/>
                <a:gd name="connsiteY21" fmla="*/ 165799 h 174663"/>
                <a:gd name="connsiteX22" fmla="*/ 73727 w 127589"/>
                <a:gd name="connsiteY22" fmla="*/ 32077 h 174663"/>
                <a:gd name="connsiteX23" fmla="*/ 61059 w 127589"/>
                <a:gd name="connsiteY23" fmla="*/ 15457 h 174663"/>
                <a:gd name="connsiteX24" fmla="*/ 38226 w 127589"/>
                <a:gd name="connsiteY24" fmla="*/ 5531 h 174663"/>
                <a:gd name="connsiteX25" fmla="*/ 20097 w 127589"/>
                <a:gd name="connsiteY25" fmla="*/ 29597 h 174663"/>
                <a:gd name="connsiteX26" fmla="*/ 33009 w 127589"/>
                <a:gd name="connsiteY26" fmla="*/ 79964 h 174663"/>
                <a:gd name="connsiteX27" fmla="*/ 64040 w 127589"/>
                <a:gd name="connsiteY27" fmla="*/ 103528 h 174663"/>
                <a:gd name="connsiteX28" fmla="*/ 86139 w 127589"/>
                <a:gd name="connsiteY28" fmla="*/ 81942 h 174663"/>
                <a:gd name="connsiteX29" fmla="*/ 85394 w 127589"/>
                <a:gd name="connsiteY29" fmla="*/ 78474 h 174663"/>
                <a:gd name="connsiteX30" fmla="*/ 73727 w 127589"/>
                <a:gd name="connsiteY30" fmla="*/ 32077 h 1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589" h="174663">
                  <a:moveTo>
                    <a:pt x="126600" y="165799"/>
                  </a:moveTo>
                  <a:cubicBezTo>
                    <a:pt x="126845" y="166300"/>
                    <a:pt x="127589" y="169522"/>
                    <a:pt x="127589" y="169778"/>
                  </a:cubicBezTo>
                  <a:cubicBezTo>
                    <a:pt x="127589" y="171013"/>
                    <a:pt x="126600" y="173247"/>
                    <a:pt x="123619" y="173247"/>
                  </a:cubicBezTo>
                  <a:cubicBezTo>
                    <a:pt x="118647" y="173247"/>
                    <a:pt x="98050" y="171267"/>
                    <a:pt x="91844" y="170768"/>
                  </a:cubicBezTo>
                  <a:cubicBezTo>
                    <a:pt x="89853" y="170523"/>
                    <a:pt x="86383" y="170269"/>
                    <a:pt x="86383" y="165065"/>
                  </a:cubicBezTo>
                  <a:cubicBezTo>
                    <a:pt x="86383" y="161587"/>
                    <a:pt x="89853" y="161587"/>
                    <a:pt x="92834" y="161587"/>
                  </a:cubicBezTo>
                  <a:cubicBezTo>
                    <a:pt x="104757" y="161587"/>
                    <a:pt x="104757" y="159852"/>
                    <a:pt x="104757" y="157863"/>
                  </a:cubicBezTo>
                  <a:cubicBezTo>
                    <a:pt x="104757" y="156129"/>
                    <a:pt x="104256" y="154639"/>
                    <a:pt x="103756" y="152405"/>
                  </a:cubicBezTo>
                  <a:lnTo>
                    <a:pt x="89609" y="95836"/>
                  </a:lnTo>
                  <a:cubicBezTo>
                    <a:pt x="84392" y="104028"/>
                    <a:pt x="75951" y="110476"/>
                    <a:pt x="64040" y="110476"/>
                  </a:cubicBezTo>
                  <a:cubicBezTo>
                    <a:pt x="32265" y="110476"/>
                    <a:pt x="0" y="75494"/>
                    <a:pt x="0" y="39769"/>
                  </a:cubicBezTo>
                  <a:cubicBezTo>
                    <a:pt x="0" y="15703"/>
                    <a:pt x="16127" y="-1416"/>
                    <a:pt x="37481" y="-1416"/>
                  </a:cubicBezTo>
                  <a:cubicBezTo>
                    <a:pt x="50882" y="-1416"/>
                    <a:pt x="62794" y="6276"/>
                    <a:pt x="72726" y="15948"/>
                  </a:cubicBezTo>
                  <a:cubicBezTo>
                    <a:pt x="77441" y="1063"/>
                    <a:pt x="91844" y="-1416"/>
                    <a:pt x="98295" y="-1416"/>
                  </a:cubicBezTo>
                  <a:cubicBezTo>
                    <a:pt x="107237" y="-1416"/>
                    <a:pt x="113443" y="4042"/>
                    <a:pt x="117914" y="11734"/>
                  </a:cubicBezTo>
                  <a:cubicBezTo>
                    <a:pt x="123375" y="21406"/>
                    <a:pt x="126600" y="35544"/>
                    <a:pt x="126600" y="36545"/>
                  </a:cubicBezTo>
                  <a:cubicBezTo>
                    <a:pt x="126600" y="39769"/>
                    <a:pt x="123375" y="39769"/>
                    <a:pt x="122630" y="39769"/>
                  </a:cubicBezTo>
                  <a:cubicBezTo>
                    <a:pt x="119148" y="39769"/>
                    <a:pt x="118904" y="38779"/>
                    <a:pt x="117169" y="32077"/>
                  </a:cubicBezTo>
                  <a:cubicBezTo>
                    <a:pt x="114188" y="20171"/>
                    <a:pt x="109472" y="5531"/>
                    <a:pt x="99040" y="5531"/>
                  </a:cubicBezTo>
                  <a:cubicBezTo>
                    <a:pt x="92589" y="5531"/>
                    <a:pt x="90854" y="10989"/>
                    <a:pt x="90854" y="17681"/>
                  </a:cubicBezTo>
                  <a:cubicBezTo>
                    <a:pt x="90854" y="22405"/>
                    <a:pt x="91344" y="24628"/>
                    <a:pt x="92089" y="27863"/>
                  </a:cubicBezTo>
                  <a:lnTo>
                    <a:pt x="126600" y="165799"/>
                  </a:lnTo>
                  <a:close/>
                  <a:moveTo>
                    <a:pt x="73727" y="32077"/>
                  </a:moveTo>
                  <a:cubicBezTo>
                    <a:pt x="71980" y="25129"/>
                    <a:pt x="66520" y="20171"/>
                    <a:pt x="61059" y="15457"/>
                  </a:cubicBezTo>
                  <a:cubicBezTo>
                    <a:pt x="58824" y="13469"/>
                    <a:pt x="48903" y="5531"/>
                    <a:pt x="38226" y="5531"/>
                  </a:cubicBezTo>
                  <a:cubicBezTo>
                    <a:pt x="29039" y="5531"/>
                    <a:pt x="20097" y="11979"/>
                    <a:pt x="20097" y="29597"/>
                  </a:cubicBezTo>
                  <a:cubicBezTo>
                    <a:pt x="20097" y="42748"/>
                    <a:pt x="27304" y="70038"/>
                    <a:pt x="33009" y="79964"/>
                  </a:cubicBezTo>
                  <a:cubicBezTo>
                    <a:pt x="44432" y="99805"/>
                    <a:pt x="57088" y="103528"/>
                    <a:pt x="64040" y="103528"/>
                  </a:cubicBezTo>
                  <a:cubicBezTo>
                    <a:pt x="81412" y="103528"/>
                    <a:pt x="86139" y="84677"/>
                    <a:pt x="86139" y="81942"/>
                  </a:cubicBezTo>
                  <a:cubicBezTo>
                    <a:pt x="86139" y="80952"/>
                    <a:pt x="85638" y="79219"/>
                    <a:pt x="85394" y="78474"/>
                  </a:cubicBezTo>
                  <a:lnTo>
                    <a:pt x="73727" y="3207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43" name="Group 42" descr="\documentclass{article}&#10;\usepackage{amsmath}&#10;\pagestyle{empty}&#10;\begin{document}&#10;&#10;&#10;$$x_j = \sum_{i\in \text{Parents}(j)}x_ia_{ij} + n_j$$&#10;&#10;\end{document}" title="IguanaTex Vector Display">
            <a:extLst>
              <a:ext uri="{FF2B5EF4-FFF2-40B4-BE49-F238E27FC236}">
                <a16:creationId xmlns:a16="http://schemas.microsoft.com/office/drawing/2014/main" id="{FE5B808A-3B26-CCDE-D37D-4B775439BC1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025900" y="5765800"/>
            <a:ext cx="3964540" cy="838465"/>
            <a:chOff x="12904406" y="-19300991"/>
            <a:chExt cx="3964540" cy="83846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3D5B87-A6A0-918E-6C5A-5CF725F4424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 flipV="1">
              <a:off x="12904406" y="-19120928"/>
              <a:ext cx="176559" cy="160512"/>
            </a:xfrm>
            <a:custGeom>
              <a:avLst/>
              <a:gdLst>
                <a:gd name="connsiteX0" fmla="*/ 108138 w 176559"/>
                <a:gd name="connsiteY0" fmla="*/ 109518 h 160512"/>
                <a:gd name="connsiteX1" fmla="*/ 143227 w 176559"/>
                <a:gd name="connsiteY1" fmla="*/ 151324 h 160512"/>
                <a:gd name="connsiteX2" fmla="*/ 160956 w 176559"/>
                <a:gd name="connsiteY2" fmla="*/ 146712 h 160512"/>
                <a:gd name="connsiteX3" fmla="*/ 143939 w 176559"/>
                <a:gd name="connsiteY3" fmla="*/ 127581 h 160512"/>
                <a:gd name="connsiteX4" fmla="*/ 157408 w 176559"/>
                <a:gd name="connsiteY4" fmla="*/ 115187 h 160512"/>
                <a:gd name="connsiteX5" fmla="*/ 176559 w 176559"/>
                <a:gd name="connsiteY5" fmla="*/ 135729 h 160512"/>
                <a:gd name="connsiteX6" fmla="*/ 143583 w 176559"/>
                <a:gd name="connsiteY6" fmla="*/ 159118 h 160512"/>
                <a:gd name="connsiteX7" fmla="*/ 106358 w 176559"/>
                <a:gd name="connsiteY7" fmla="*/ 132195 h 160512"/>
                <a:gd name="connsiteX8" fmla="*/ 68077 w 176559"/>
                <a:gd name="connsiteY8" fmla="*/ 159118 h 160512"/>
                <a:gd name="connsiteX9" fmla="*/ 11000 w 176559"/>
                <a:gd name="connsiteY9" fmla="*/ 104551 h 160512"/>
                <a:gd name="connsiteX10" fmla="*/ 15248 w 176559"/>
                <a:gd name="connsiteY10" fmla="*/ 101014 h 160512"/>
                <a:gd name="connsiteX11" fmla="*/ 19853 w 176559"/>
                <a:gd name="connsiteY11" fmla="*/ 104905 h 160512"/>
                <a:gd name="connsiteX12" fmla="*/ 67365 w 176559"/>
                <a:gd name="connsiteY12" fmla="*/ 151324 h 160512"/>
                <a:gd name="connsiteX13" fmla="*/ 86506 w 176559"/>
                <a:gd name="connsiteY13" fmla="*/ 127581 h 160512"/>
                <a:gd name="connsiteX14" fmla="*/ 67365 w 176559"/>
                <a:gd name="connsiteY14" fmla="*/ 43257 h 160512"/>
                <a:gd name="connsiteX15" fmla="*/ 33688 w 176559"/>
                <a:gd name="connsiteY15" fmla="*/ 6408 h 160512"/>
                <a:gd name="connsiteX16" fmla="*/ 15960 w 176559"/>
                <a:gd name="connsiteY16" fmla="*/ 11011 h 160512"/>
                <a:gd name="connsiteX17" fmla="*/ 32620 w 176559"/>
                <a:gd name="connsiteY17" fmla="*/ 30140 h 160512"/>
                <a:gd name="connsiteX18" fmla="*/ 19508 w 176559"/>
                <a:gd name="connsiteY18" fmla="*/ 42545 h 160512"/>
                <a:gd name="connsiteX19" fmla="*/ 0 w 176559"/>
                <a:gd name="connsiteY19" fmla="*/ 21992 h 160512"/>
                <a:gd name="connsiteX20" fmla="*/ 33332 w 176559"/>
                <a:gd name="connsiteY20" fmla="*/ -1395 h 160512"/>
                <a:gd name="connsiteX21" fmla="*/ 70557 w 176559"/>
                <a:gd name="connsiteY21" fmla="*/ 25539 h 160512"/>
                <a:gd name="connsiteX22" fmla="*/ 108838 w 176559"/>
                <a:gd name="connsiteY22" fmla="*/ -1395 h 160512"/>
                <a:gd name="connsiteX23" fmla="*/ 165560 w 176559"/>
                <a:gd name="connsiteY23" fmla="*/ 53173 h 160512"/>
                <a:gd name="connsiteX24" fmla="*/ 161311 w 176559"/>
                <a:gd name="connsiteY24" fmla="*/ 56718 h 160512"/>
                <a:gd name="connsiteX25" fmla="*/ 156707 w 176559"/>
                <a:gd name="connsiteY25" fmla="*/ 52817 h 160512"/>
                <a:gd name="connsiteX26" fmla="*/ 109550 w 176559"/>
                <a:gd name="connsiteY26" fmla="*/ 6408 h 160512"/>
                <a:gd name="connsiteX27" fmla="*/ 90054 w 176559"/>
                <a:gd name="connsiteY27" fmla="*/ 29784 h 160512"/>
                <a:gd name="connsiteX28" fmla="*/ 96082 w 176559"/>
                <a:gd name="connsiteY28" fmla="*/ 60975 h 160512"/>
                <a:gd name="connsiteX29" fmla="*/ 108138 w 176559"/>
                <a:gd name="connsiteY29" fmla="*/ 109518 h 16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6559" h="160512">
                  <a:moveTo>
                    <a:pt x="108138" y="109518"/>
                  </a:moveTo>
                  <a:cubicBezTo>
                    <a:pt x="110262" y="118723"/>
                    <a:pt x="118414" y="151324"/>
                    <a:pt x="143227" y="151324"/>
                  </a:cubicBezTo>
                  <a:cubicBezTo>
                    <a:pt x="145006" y="151324"/>
                    <a:pt x="153515" y="151324"/>
                    <a:pt x="160956" y="146712"/>
                  </a:cubicBezTo>
                  <a:cubicBezTo>
                    <a:pt x="151035" y="144945"/>
                    <a:pt x="143939" y="136085"/>
                    <a:pt x="143939" y="127581"/>
                  </a:cubicBezTo>
                  <a:cubicBezTo>
                    <a:pt x="143939" y="121913"/>
                    <a:pt x="147843" y="115187"/>
                    <a:pt x="157408" y="115187"/>
                  </a:cubicBezTo>
                  <a:cubicBezTo>
                    <a:pt x="165215" y="115187"/>
                    <a:pt x="176559" y="121556"/>
                    <a:pt x="176559" y="135729"/>
                  </a:cubicBezTo>
                  <a:cubicBezTo>
                    <a:pt x="176559" y="154159"/>
                    <a:pt x="155639" y="159118"/>
                    <a:pt x="143583" y="159118"/>
                  </a:cubicBezTo>
                  <a:cubicBezTo>
                    <a:pt x="123019" y="159118"/>
                    <a:pt x="110618" y="140343"/>
                    <a:pt x="106358" y="132195"/>
                  </a:cubicBezTo>
                  <a:cubicBezTo>
                    <a:pt x="97494" y="155570"/>
                    <a:pt x="78354" y="159118"/>
                    <a:pt x="68077" y="159118"/>
                  </a:cubicBezTo>
                  <a:cubicBezTo>
                    <a:pt x="31197" y="159118"/>
                    <a:pt x="11000" y="113409"/>
                    <a:pt x="11000" y="104551"/>
                  </a:cubicBezTo>
                  <a:cubicBezTo>
                    <a:pt x="11000" y="101014"/>
                    <a:pt x="14537" y="101014"/>
                    <a:pt x="15248" y="101014"/>
                  </a:cubicBezTo>
                  <a:cubicBezTo>
                    <a:pt x="18084" y="101014"/>
                    <a:pt x="19152" y="101715"/>
                    <a:pt x="19853" y="104905"/>
                  </a:cubicBezTo>
                  <a:cubicBezTo>
                    <a:pt x="31909" y="142466"/>
                    <a:pt x="55309" y="151324"/>
                    <a:pt x="67365" y="151324"/>
                  </a:cubicBezTo>
                  <a:cubicBezTo>
                    <a:pt x="74094" y="151324"/>
                    <a:pt x="86506" y="148135"/>
                    <a:pt x="86506" y="127581"/>
                  </a:cubicBezTo>
                  <a:cubicBezTo>
                    <a:pt x="86506" y="116600"/>
                    <a:pt x="80478" y="92855"/>
                    <a:pt x="67365" y="43257"/>
                  </a:cubicBezTo>
                  <a:cubicBezTo>
                    <a:pt x="61693" y="21282"/>
                    <a:pt x="49281" y="6408"/>
                    <a:pt x="33688" y="6408"/>
                  </a:cubicBezTo>
                  <a:cubicBezTo>
                    <a:pt x="31553" y="6408"/>
                    <a:pt x="23400" y="6408"/>
                    <a:pt x="15960" y="11011"/>
                  </a:cubicBezTo>
                  <a:cubicBezTo>
                    <a:pt x="24824" y="12778"/>
                    <a:pt x="32620" y="20225"/>
                    <a:pt x="32620" y="30140"/>
                  </a:cubicBezTo>
                  <a:cubicBezTo>
                    <a:pt x="32620" y="39712"/>
                    <a:pt x="24824" y="42545"/>
                    <a:pt x="19508" y="42545"/>
                  </a:cubicBezTo>
                  <a:cubicBezTo>
                    <a:pt x="8864" y="42545"/>
                    <a:pt x="0" y="33331"/>
                    <a:pt x="0" y="21992"/>
                  </a:cubicBezTo>
                  <a:cubicBezTo>
                    <a:pt x="0" y="5696"/>
                    <a:pt x="17728" y="-1395"/>
                    <a:pt x="33332" y="-1395"/>
                  </a:cubicBezTo>
                  <a:cubicBezTo>
                    <a:pt x="56733" y="-1395"/>
                    <a:pt x="69490" y="23416"/>
                    <a:pt x="70557" y="25539"/>
                  </a:cubicBezTo>
                  <a:cubicBezTo>
                    <a:pt x="74806" y="12433"/>
                    <a:pt x="87574" y="-1395"/>
                    <a:pt x="108838" y="-1395"/>
                  </a:cubicBezTo>
                  <a:cubicBezTo>
                    <a:pt x="145363" y="-1395"/>
                    <a:pt x="165560" y="44313"/>
                    <a:pt x="165560" y="53173"/>
                  </a:cubicBezTo>
                  <a:cubicBezTo>
                    <a:pt x="165560" y="56718"/>
                    <a:pt x="162379" y="56718"/>
                    <a:pt x="161311" y="56718"/>
                  </a:cubicBezTo>
                  <a:cubicBezTo>
                    <a:pt x="158120" y="56718"/>
                    <a:pt x="157408" y="55307"/>
                    <a:pt x="156707" y="52817"/>
                  </a:cubicBezTo>
                  <a:cubicBezTo>
                    <a:pt x="145006" y="14912"/>
                    <a:pt x="120895" y="6408"/>
                    <a:pt x="109550" y="6408"/>
                  </a:cubicBezTo>
                  <a:cubicBezTo>
                    <a:pt x="95726" y="6408"/>
                    <a:pt x="90054" y="17745"/>
                    <a:pt x="90054" y="29784"/>
                  </a:cubicBezTo>
                  <a:cubicBezTo>
                    <a:pt x="90054" y="37589"/>
                    <a:pt x="92178" y="45381"/>
                    <a:pt x="96082" y="60975"/>
                  </a:cubicBezTo>
                  <a:lnTo>
                    <a:pt x="108138" y="10951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736F68-0623-2894-0D0B-B0725D73690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 flipV="1">
              <a:off x="13096777" y="-19075664"/>
              <a:ext cx="108972" cy="215101"/>
            </a:xfrm>
            <a:custGeom>
              <a:avLst/>
              <a:gdLst>
                <a:gd name="connsiteX0" fmla="*/ 108972 w 108972"/>
                <a:gd name="connsiteY0" fmla="*/ 204286 h 215101"/>
                <a:gd name="connsiteX1" fmla="*/ 99052 w 108972"/>
                <a:gd name="connsiteY1" fmla="*/ 213711 h 215101"/>
                <a:gd name="connsiteX2" fmla="*/ 85148 w 108972"/>
                <a:gd name="connsiteY2" fmla="*/ 200072 h 215101"/>
                <a:gd name="connsiteX3" fmla="*/ 95081 w 108972"/>
                <a:gd name="connsiteY3" fmla="*/ 190635 h 215101"/>
                <a:gd name="connsiteX4" fmla="*/ 108972 w 108972"/>
                <a:gd name="connsiteY4" fmla="*/ 204286 h 215101"/>
                <a:gd name="connsiteX5" fmla="*/ 56354 w 108972"/>
                <a:gd name="connsiteY5" fmla="*/ 37059 h 215101"/>
                <a:gd name="connsiteX6" fmla="*/ 24324 w 108972"/>
                <a:gd name="connsiteY6" fmla="*/ 5557 h 215101"/>
                <a:gd name="connsiteX7" fmla="*/ 15393 w 108972"/>
                <a:gd name="connsiteY7" fmla="*/ 7046 h 215101"/>
                <a:gd name="connsiteX8" fmla="*/ 23834 w 108972"/>
                <a:gd name="connsiteY8" fmla="*/ 19697 h 215101"/>
                <a:gd name="connsiteX9" fmla="*/ 14147 w 108972"/>
                <a:gd name="connsiteY9" fmla="*/ 28878 h 215101"/>
                <a:gd name="connsiteX10" fmla="*/ 0 w 108972"/>
                <a:gd name="connsiteY10" fmla="*/ 14239 h 215101"/>
                <a:gd name="connsiteX11" fmla="*/ 24579 w 108972"/>
                <a:gd name="connsiteY11" fmla="*/ -1391 h 215101"/>
                <a:gd name="connsiteX12" fmla="*/ 76207 w 108972"/>
                <a:gd name="connsiteY12" fmla="*/ 37803 h 215101"/>
                <a:gd name="connsiteX13" fmla="*/ 98551 w 108972"/>
                <a:gd name="connsiteY13" fmla="*/ 126630 h 215101"/>
                <a:gd name="connsiteX14" fmla="*/ 99797 w 108972"/>
                <a:gd name="connsiteY14" fmla="*/ 135312 h 215101"/>
                <a:gd name="connsiteX15" fmla="*/ 73226 w 108972"/>
                <a:gd name="connsiteY15" fmla="*/ 158633 h 215101"/>
                <a:gd name="connsiteX16" fmla="*/ 29785 w 108972"/>
                <a:gd name="connsiteY16" fmla="*/ 120673 h 215101"/>
                <a:gd name="connsiteX17" fmla="*/ 34011 w 108972"/>
                <a:gd name="connsiteY17" fmla="*/ 117449 h 215101"/>
                <a:gd name="connsiteX18" fmla="*/ 38971 w 108972"/>
                <a:gd name="connsiteY18" fmla="*/ 121917 h 215101"/>
                <a:gd name="connsiteX19" fmla="*/ 72481 w 108972"/>
                <a:gd name="connsiteY19" fmla="*/ 151686 h 215101"/>
                <a:gd name="connsiteX20" fmla="*/ 80923 w 108972"/>
                <a:gd name="connsiteY20" fmla="*/ 139524 h 215101"/>
                <a:gd name="connsiteX21" fmla="*/ 80177 w 108972"/>
                <a:gd name="connsiteY21" fmla="*/ 132088 h 215101"/>
                <a:gd name="connsiteX22" fmla="*/ 56354 w 108972"/>
                <a:gd name="connsiteY22" fmla="*/ 37059 h 21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972" h="215101">
                  <a:moveTo>
                    <a:pt x="108972" y="204286"/>
                  </a:moveTo>
                  <a:cubicBezTo>
                    <a:pt x="108972" y="208498"/>
                    <a:pt x="105747" y="213711"/>
                    <a:pt x="99052" y="213711"/>
                  </a:cubicBezTo>
                  <a:cubicBezTo>
                    <a:pt x="91844" y="213711"/>
                    <a:pt x="85148" y="206764"/>
                    <a:pt x="85148" y="200072"/>
                  </a:cubicBezTo>
                  <a:cubicBezTo>
                    <a:pt x="85148" y="196093"/>
                    <a:pt x="88130" y="190635"/>
                    <a:pt x="95081" y="190635"/>
                  </a:cubicBezTo>
                  <a:cubicBezTo>
                    <a:pt x="101776" y="190635"/>
                    <a:pt x="108972" y="197094"/>
                    <a:pt x="108972" y="204286"/>
                  </a:cubicBezTo>
                  <a:close/>
                  <a:moveTo>
                    <a:pt x="56354" y="37059"/>
                  </a:moveTo>
                  <a:cubicBezTo>
                    <a:pt x="52128" y="19940"/>
                    <a:pt x="38971" y="5557"/>
                    <a:pt x="24324" y="5557"/>
                  </a:cubicBezTo>
                  <a:cubicBezTo>
                    <a:pt x="21098" y="5557"/>
                    <a:pt x="18118" y="6047"/>
                    <a:pt x="15393" y="7046"/>
                  </a:cubicBezTo>
                  <a:cubicBezTo>
                    <a:pt x="21843" y="10014"/>
                    <a:pt x="23834" y="15974"/>
                    <a:pt x="23834" y="19697"/>
                  </a:cubicBezTo>
                  <a:cubicBezTo>
                    <a:pt x="23834" y="25654"/>
                    <a:pt x="19118" y="28878"/>
                    <a:pt x="14147" y="28878"/>
                  </a:cubicBezTo>
                  <a:cubicBezTo>
                    <a:pt x="6451" y="28878"/>
                    <a:pt x="0" y="22176"/>
                    <a:pt x="0" y="14239"/>
                  </a:cubicBezTo>
                  <a:cubicBezTo>
                    <a:pt x="0" y="4812"/>
                    <a:pt x="9676" y="-1391"/>
                    <a:pt x="24579" y="-1391"/>
                  </a:cubicBezTo>
                  <a:cubicBezTo>
                    <a:pt x="39472" y="-1391"/>
                    <a:pt x="68510" y="7537"/>
                    <a:pt x="76207" y="37803"/>
                  </a:cubicBezTo>
                  <a:lnTo>
                    <a:pt x="98551" y="126630"/>
                  </a:lnTo>
                  <a:cubicBezTo>
                    <a:pt x="99296" y="129355"/>
                    <a:pt x="99797" y="131589"/>
                    <a:pt x="99797" y="135312"/>
                  </a:cubicBezTo>
                  <a:cubicBezTo>
                    <a:pt x="99797" y="148961"/>
                    <a:pt x="88130" y="158633"/>
                    <a:pt x="73226" y="158633"/>
                  </a:cubicBezTo>
                  <a:cubicBezTo>
                    <a:pt x="45678" y="158633"/>
                    <a:pt x="29785" y="124151"/>
                    <a:pt x="29785" y="120673"/>
                  </a:cubicBezTo>
                  <a:cubicBezTo>
                    <a:pt x="29785" y="117449"/>
                    <a:pt x="33266" y="117449"/>
                    <a:pt x="34011" y="117449"/>
                  </a:cubicBezTo>
                  <a:cubicBezTo>
                    <a:pt x="36992" y="117449"/>
                    <a:pt x="37236" y="118193"/>
                    <a:pt x="38971" y="121917"/>
                  </a:cubicBezTo>
                  <a:cubicBezTo>
                    <a:pt x="45177" y="136302"/>
                    <a:pt x="58090" y="151686"/>
                    <a:pt x="72481" y="151686"/>
                  </a:cubicBezTo>
                  <a:cubicBezTo>
                    <a:pt x="78687" y="151686"/>
                    <a:pt x="80923" y="147472"/>
                    <a:pt x="80923" y="139524"/>
                  </a:cubicBezTo>
                  <a:cubicBezTo>
                    <a:pt x="80923" y="136801"/>
                    <a:pt x="80434" y="133321"/>
                    <a:pt x="80177" y="132088"/>
                  </a:cubicBezTo>
                  <a:lnTo>
                    <a:pt x="56354" y="3705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CF92B3-2647-EF6C-A6C3-70327EFE186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 flipV="1">
              <a:off x="13364513" y="-19094350"/>
              <a:ext cx="235760" cy="82912"/>
            </a:xfrm>
            <a:custGeom>
              <a:avLst/>
              <a:gdLst>
                <a:gd name="connsiteX0" fmla="*/ 223704 w 235760"/>
                <a:gd name="connsiteY0" fmla="*/ 67345 h 82912"/>
                <a:gd name="connsiteX1" fmla="*/ 235760 w 235760"/>
                <a:gd name="connsiteY1" fmla="*/ 74435 h 82912"/>
                <a:gd name="connsiteX2" fmla="*/ 224061 w 235760"/>
                <a:gd name="connsiteY2" fmla="*/ 81517 h 82912"/>
                <a:gd name="connsiteX3" fmla="*/ 11700 w 235760"/>
                <a:gd name="connsiteY3" fmla="*/ 81517 h 82912"/>
                <a:gd name="connsiteX4" fmla="*/ 0 w 235760"/>
                <a:gd name="connsiteY4" fmla="*/ 74435 h 82912"/>
                <a:gd name="connsiteX5" fmla="*/ 12056 w 235760"/>
                <a:gd name="connsiteY5" fmla="*/ 67345 h 82912"/>
                <a:gd name="connsiteX6" fmla="*/ 223704 w 235760"/>
                <a:gd name="connsiteY6" fmla="*/ 67345 h 82912"/>
                <a:gd name="connsiteX7" fmla="*/ 224061 w 235760"/>
                <a:gd name="connsiteY7" fmla="*/ -1395 h 82912"/>
                <a:gd name="connsiteX8" fmla="*/ 235760 w 235760"/>
                <a:gd name="connsiteY8" fmla="*/ 5695 h 82912"/>
                <a:gd name="connsiteX9" fmla="*/ 223704 w 235760"/>
                <a:gd name="connsiteY9" fmla="*/ 12788 h 82912"/>
                <a:gd name="connsiteX10" fmla="*/ 12056 w 235760"/>
                <a:gd name="connsiteY10" fmla="*/ 12788 h 82912"/>
                <a:gd name="connsiteX11" fmla="*/ 0 w 235760"/>
                <a:gd name="connsiteY11" fmla="*/ 5695 h 82912"/>
                <a:gd name="connsiteX12" fmla="*/ 11700 w 235760"/>
                <a:gd name="connsiteY12" fmla="*/ -1395 h 82912"/>
                <a:gd name="connsiteX13" fmla="*/ 224061 w 235760"/>
                <a:gd name="connsiteY13" fmla="*/ -1395 h 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760" h="82912">
                  <a:moveTo>
                    <a:pt x="223704" y="67345"/>
                  </a:moveTo>
                  <a:cubicBezTo>
                    <a:pt x="229021" y="67345"/>
                    <a:pt x="235760" y="67345"/>
                    <a:pt x="235760" y="74435"/>
                  </a:cubicBezTo>
                  <a:cubicBezTo>
                    <a:pt x="235760" y="81517"/>
                    <a:pt x="229021" y="81517"/>
                    <a:pt x="224061" y="81517"/>
                  </a:cubicBezTo>
                  <a:lnTo>
                    <a:pt x="11700" y="81517"/>
                  </a:lnTo>
                  <a:cubicBezTo>
                    <a:pt x="6739" y="81517"/>
                    <a:pt x="0" y="81517"/>
                    <a:pt x="0" y="74435"/>
                  </a:cubicBezTo>
                  <a:cubicBezTo>
                    <a:pt x="0" y="67345"/>
                    <a:pt x="6739" y="67345"/>
                    <a:pt x="12056" y="67345"/>
                  </a:cubicBezTo>
                  <a:lnTo>
                    <a:pt x="223704" y="67345"/>
                  </a:lnTo>
                  <a:close/>
                  <a:moveTo>
                    <a:pt x="224061" y="-1395"/>
                  </a:moveTo>
                  <a:cubicBezTo>
                    <a:pt x="229021" y="-1395"/>
                    <a:pt x="235760" y="-1395"/>
                    <a:pt x="235760" y="5695"/>
                  </a:cubicBezTo>
                  <a:cubicBezTo>
                    <a:pt x="235760" y="12788"/>
                    <a:pt x="229021" y="12788"/>
                    <a:pt x="223704" y="12788"/>
                  </a:cubicBezTo>
                  <a:lnTo>
                    <a:pt x="12056" y="12788"/>
                  </a:lnTo>
                  <a:cubicBezTo>
                    <a:pt x="6739" y="12788"/>
                    <a:pt x="0" y="12788"/>
                    <a:pt x="0" y="5695"/>
                  </a:cubicBezTo>
                  <a:cubicBezTo>
                    <a:pt x="0" y="-1395"/>
                    <a:pt x="6739" y="-1395"/>
                    <a:pt x="11700" y="-1395"/>
                  </a:cubicBezTo>
                  <a:lnTo>
                    <a:pt x="224061" y="-139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93ACAA-DC65-9690-1DAC-0FE4F1389B8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 flipV="1">
              <a:off x="14271666" y="-19300991"/>
              <a:ext cx="471868" cy="496053"/>
            </a:xfrm>
            <a:custGeom>
              <a:avLst/>
              <a:gdLst>
                <a:gd name="connsiteX0" fmla="*/ 428971 w 471868"/>
                <a:gd name="connsiteY0" fmla="*/ -1395 h 496053"/>
                <a:gd name="connsiteX1" fmla="*/ 471868 w 471868"/>
                <a:gd name="connsiteY1" fmla="*/ 111986 h 496053"/>
                <a:gd name="connsiteX2" fmla="*/ 463002 w 471868"/>
                <a:gd name="connsiteY2" fmla="*/ 111986 h 496053"/>
                <a:gd name="connsiteX3" fmla="*/ 370824 w 471868"/>
                <a:gd name="connsiteY3" fmla="*/ 40410 h 496053"/>
                <a:gd name="connsiteX4" fmla="*/ 260574 w 471868"/>
                <a:gd name="connsiteY4" fmla="*/ 29431 h 496053"/>
                <a:gd name="connsiteX5" fmla="*/ 46801 w 471868"/>
                <a:gd name="connsiteY5" fmla="*/ 29431 h 496053"/>
                <a:gd name="connsiteX6" fmla="*/ 227253 w 471868"/>
                <a:gd name="connsiteY6" fmla="*/ 240964 h 496053"/>
                <a:gd name="connsiteX7" fmla="*/ 230434 w 471868"/>
                <a:gd name="connsiteY7" fmla="*/ 246632 h 496053"/>
                <a:gd name="connsiteX8" fmla="*/ 227953 w 471868"/>
                <a:gd name="connsiteY8" fmla="*/ 251945 h 496053"/>
                <a:gd name="connsiteX9" fmla="*/ 62749 w 471868"/>
                <a:gd name="connsiteY9" fmla="*/ 477652 h 496053"/>
                <a:gd name="connsiteX10" fmla="*/ 257026 w 471868"/>
                <a:gd name="connsiteY10" fmla="*/ 477652 h 496053"/>
                <a:gd name="connsiteX11" fmla="*/ 339985 w 471868"/>
                <a:gd name="connsiteY11" fmla="*/ 471983 h 496053"/>
                <a:gd name="connsiteX12" fmla="*/ 417981 w 471868"/>
                <a:gd name="connsiteY12" fmla="*/ 445405 h 496053"/>
                <a:gd name="connsiteX13" fmla="*/ 463002 w 471868"/>
                <a:gd name="connsiteY13" fmla="*/ 395096 h 496053"/>
                <a:gd name="connsiteX14" fmla="*/ 471868 w 471868"/>
                <a:gd name="connsiteY14" fmla="*/ 395096 h 496053"/>
                <a:gd name="connsiteX15" fmla="*/ 428971 w 471868"/>
                <a:gd name="connsiteY15" fmla="*/ 494658 h 496053"/>
                <a:gd name="connsiteX16" fmla="*/ 9933 w 471868"/>
                <a:gd name="connsiteY16" fmla="*/ 494658 h 496053"/>
                <a:gd name="connsiteX17" fmla="*/ 356 w 471868"/>
                <a:gd name="connsiteY17" fmla="*/ 492181 h 496053"/>
                <a:gd name="connsiteX18" fmla="*/ 0 w 471868"/>
                <a:gd name="connsiteY18" fmla="*/ 480485 h 496053"/>
                <a:gd name="connsiteX19" fmla="*/ 187537 w 471868"/>
                <a:gd name="connsiteY19" fmla="*/ 223956 h 496053"/>
                <a:gd name="connsiteX20" fmla="*/ 3904 w 471868"/>
                <a:gd name="connsiteY20" fmla="*/ 8878 h 496053"/>
                <a:gd name="connsiteX21" fmla="*/ 356 w 471868"/>
                <a:gd name="connsiteY21" fmla="*/ 2497 h 496053"/>
                <a:gd name="connsiteX22" fmla="*/ 9933 w 471868"/>
                <a:gd name="connsiteY22" fmla="*/ -1395 h 496053"/>
                <a:gd name="connsiteX23" fmla="*/ 428971 w 471868"/>
                <a:gd name="connsiteY23" fmla="*/ -1395 h 4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1868" h="496053">
                  <a:moveTo>
                    <a:pt x="428971" y="-1395"/>
                  </a:moveTo>
                  <a:lnTo>
                    <a:pt x="471868" y="111986"/>
                  </a:lnTo>
                  <a:lnTo>
                    <a:pt x="463002" y="111986"/>
                  </a:lnTo>
                  <a:cubicBezTo>
                    <a:pt x="449179" y="75139"/>
                    <a:pt x="411596" y="51040"/>
                    <a:pt x="370824" y="40410"/>
                  </a:cubicBezTo>
                  <a:cubicBezTo>
                    <a:pt x="363386" y="38643"/>
                    <a:pt x="328640" y="29431"/>
                    <a:pt x="260574" y="29431"/>
                  </a:cubicBezTo>
                  <a:lnTo>
                    <a:pt x="46801" y="29431"/>
                  </a:lnTo>
                  <a:lnTo>
                    <a:pt x="227253" y="240964"/>
                  </a:lnTo>
                  <a:cubicBezTo>
                    <a:pt x="229733" y="243797"/>
                    <a:pt x="230434" y="244854"/>
                    <a:pt x="230434" y="246632"/>
                  </a:cubicBezTo>
                  <a:cubicBezTo>
                    <a:pt x="230434" y="247342"/>
                    <a:pt x="230434" y="248400"/>
                    <a:pt x="227953" y="251945"/>
                  </a:cubicBezTo>
                  <a:lnTo>
                    <a:pt x="62749" y="477652"/>
                  </a:lnTo>
                  <a:lnTo>
                    <a:pt x="257026" y="477652"/>
                  </a:lnTo>
                  <a:cubicBezTo>
                    <a:pt x="304528" y="477652"/>
                    <a:pt x="336793" y="472693"/>
                    <a:pt x="339985" y="471983"/>
                  </a:cubicBezTo>
                  <a:cubicBezTo>
                    <a:pt x="359126" y="469148"/>
                    <a:pt x="389975" y="463123"/>
                    <a:pt x="417981" y="445405"/>
                  </a:cubicBezTo>
                  <a:cubicBezTo>
                    <a:pt x="426846" y="439735"/>
                    <a:pt x="450948" y="423795"/>
                    <a:pt x="463002" y="395096"/>
                  </a:cubicBezTo>
                  <a:lnTo>
                    <a:pt x="471868" y="395096"/>
                  </a:lnTo>
                  <a:lnTo>
                    <a:pt x="428971" y="494658"/>
                  </a:lnTo>
                  <a:lnTo>
                    <a:pt x="9933" y="494658"/>
                  </a:lnTo>
                  <a:cubicBezTo>
                    <a:pt x="1768" y="494658"/>
                    <a:pt x="1424" y="494304"/>
                    <a:pt x="356" y="492181"/>
                  </a:cubicBezTo>
                  <a:cubicBezTo>
                    <a:pt x="0" y="491113"/>
                    <a:pt x="0" y="484389"/>
                    <a:pt x="0" y="480485"/>
                  </a:cubicBezTo>
                  <a:lnTo>
                    <a:pt x="187537" y="223956"/>
                  </a:lnTo>
                  <a:lnTo>
                    <a:pt x="3904" y="8878"/>
                  </a:lnTo>
                  <a:cubicBezTo>
                    <a:pt x="356" y="4632"/>
                    <a:pt x="356" y="2851"/>
                    <a:pt x="356" y="2497"/>
                  </a:cubicBezTo>
                  <a:cubicBezTo>
                    <a:pt x="356" y="-1395"/>
                    <a:pt x="3548" y="-1395"/>
                    <a:pt x="9933" y="-1395"/>
                  </a:cubicBezTo>
                  <a:lnTo>
                    <a:pt x="428971" y="-139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25C5CC-8CC1-8B18-0A28-F7B289C5A49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 flipV="1">
              <a:off x="13730594" y="-18688799"/>
              <a:ext cx="75216" cy="166969"/>
            </a:xfrm>
            <a:custGeom>
              <a:avLst/>
              <a:gdLst>
                <a:gd name="connsiteX0" fmla="*/ 68765 w 75216"/>
                <a:gd name="connsiteY0" fmla="*/ 156172 h 166969"/>
                <a:gd name="connsiteX1" fmla="*/ 58834 w 75216"/>
                <a:gd name="connsiteY1" fmla="*/ 165599 h 166969"/>
                <a:gd name="connsiteX2" fmla="*/ 44932 w 75216"/>
                <a:gd name="connsiteY2" fmla="*/ 151961 h 166969"/>
                <a:gd name="connsiteX3" fmla="*/ 54864 w 75216"/>
                <a:gd name="connsiteY3" fmla="*/ 142523 h 166969"/>
                <a:gd name="connsiteX4" fmla="*/ 68765 w 75216"/>
                <a:gd name="connsiteY4" fmla="*/ 156172 h 166969"/>
                <a:gd name="connsiteX5" fmla="*/ 18118 w 75216"/>
                <a:gd name="connsiteY5" fmla="*/ 30132 h 166969"/>
                <a:gd name="connsiteX6" fmla="*/ 15893 w 75216"/>
                <a:gd name="connsiteY6" fmla="*/ 19715 h 166969"/>
                <a:gd name="connsiteX7" fmla="*/ 39471 w 75216"/>
                <a:gd name="connsiteY7" fmla="*/ -1370 h 166969"/>
                <a:gd name="connsiteX8" fmla="*/ 75217 w 75216"/>
                <a:gd name="connsiteY8" fmla="*/ 36591 h 166969"/>
                <a:gd name="connsiteX9" fmla="*/ 71246 w 75216"/>
                <a:gd name="connsiteY9" fmla="*/ 39813 h 166969"/>
                <a:gd name="connsiteX10" fmla="*/ 66530 w 75216"/>
                <a:gd name="connsiteY10" fmla="*/ 35590 h 166969"/>
                <a:gd name="connsiteX11" fmla="*/ 40216 w 75216"/>
                <a:gd name="connsiteY11" fmla="*/ 5577 h 166969"/>
                <a:gd name="connsiteX12" fmla="*/ 34010 w 75216"/>
                <a:gd name="connsiteY12" fmla="*/ 14257 h 166969"/>
                <a:gd name="connsiteX13" fmla="*/ 37980 w 75216"/>
                <a:gd name="connsiteY13" fmla="*/ 30132 h 166969"/>
                <a:gd name="connsiteX14" fmla="*/ 45922 w 75216"/>
                <a:gd name="connsiteY14" fmla="*/ 49984 h 166969"/>
                <a:gd name="connsiteX15" fmla="*/ 58089 w 75216"/>
                <a:gd name="connsiteY15" fmla="*/ 81497 h 166969"/>
                <a:gd name="connsiteX16" fmla="*/ 59579 w 75216"/>
                <a:gd name="connsiteY16" fmla="*/ 89434 h 166969"/>
                <a:gd name="connsiteX17" fmla="*/ 35990 w 75216"/>
                <a:gd name="connsiteY17" fmla="*/ 110522 h 166969"/>
                <a:gd name="connsiteX18" fmla="*/ 0 w 75216"/>
                <a:gd name="connsiteY18" fmla="*/ 72561 h 166969"/>
                <a:gd name="connsiteX19" fmla="*/ 4215 w 75216"/>
                <a:gd name="connsiteY19" fmla="*/ 69337 h 166969"/>
                <a:gd name="connsiteX20" fmla="*/ 8686 w 75216"/>
                <a:gd name="connsiteY20" fmla="*/ 73305 h 166969"/>
                <a:gd name="connsiteX21" fmla="*/ 35245 w 75216"/>
                <a:gd name="connsiteY21" fmla="*/ 103574 h 166969"/>
                <a:gd name="connsiteX22" fmla="*/ 41451 w 75216"/>
                <a:gd name="connsiteY22" fmla="*/ 94892 h 166969"/>
                <a:gd name="connsiteX23" fmla="*/ 33765 w 75216"/>
                <a:gd name="connsiteY23" fmla="*/ 70081 h 166969"/>
                <a:gd name="connsiteX24" fmla="*/ 18118 w 75216"/>
                <a:gd name="connsiteY24" fmla="*/ 30132 h 16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216" h="166969">
                  <a:moveTo>
                    <a:pt x="68765" y="156172"/>
                  </a:moveTo>
                  <a:cubicBezTo>
                    <a:pt x="68765" y="160141"/>
                    <a:pt x="65785" y="165599"/>
                    <a:pt x="58834" y="165599"/>
                  </a:cubicBezTo>
                  <a:cubicBezTo>
                    <a:pt x="52127" y="165599"/>
                    <a:pt x="44932" y="159153"/>
                    <a:pt x="44932" y="151961"/>
                  </a:cubicBezTo>
                  <a:cubicBezTo>
                    <a:pt x="44932" y="147736"/>
                    <a:pt x="48157" y="142523"/>
                    <a:pt x="54864" y="142523"/>
                  </a:cubicBezTo>
                  <a:cubicBezTo>
                    <a:pt x="62060" y="142523"/>
                    <a:pt x="68765" y="149470"/>
                    <a:pt x="68765" y="156172"/>
                  </a:cubicBezTo>
                  <a:close/>
                  <a:moveTo>
                    <a:pt x="18118" y="30132"/>
                  </a:moveTo>
                  <a:cubicBezTo>
                    <a:pt x="17127" y="26908"/>
                    <a:pt x="15893" y="23929"/>
                    <a:pt x="15893" y="19715"/>
                  </a:cubicBezTo>
                  <a:cubicBezTo>
                    <a:pt x="15893" y="8054"/>
                    <a:pt x="25814" y="-1370"/>
                    <a:pt x="39471" y="-1370"/>
                  </a:cubicBezTo>
                  <a:cubicBezTo>
                    <a:pt x="64295" y="-1370"/>
                    <a:pt x="75217" y="32865"/>
                    <a:pt x="75217" y="36591"/>
                  </a:cubicBezTo>
                  <a:cubicBezTo>
                    <a:pt x="75217" y="39813"/>
                    <a:pt x="71991" y="39813"/>
                    <a:pt x="71246" y="39813"/>
                  </a:cubicBezTo>
                  <a:cubicBezTo>
                    <a:pt x="67765" y="39813"/>
                    <a:pt x="67521" y="38323"/>
                    <a:pt x="66530" y="35590"/>
                  </a:cubicBezTo>
                  <a:cubicBezTo>
                    <a:pt x="60814" y="15746"/>
                    <a:pt x="49892" y="5577"/>
                    <a:pt x="40216" y="5577"/>
                  </a:cubicBezTo>
                  <a:cubicBezTo>
                    <a:pt x="35245" y="5577"/>
                    <a:pt x="34010" y="8801"/>
                    <a:pt x="34010" y="14257"/>
                  </a:cubicBezTo>
                  <a:cubicBezTo>
                    <a:pt x="34010" y="19960"/>
                    <a:pt x="35745" y="24674"/>
                    <a:pt x="37980" y="30132"/>
                  </a:cubicBezTo>
                  <a:cubicBezTo>
                    <a:pt x="40461" y="36834"/>
                    <a:pt x="43197" y="43538"/>
                    <a:pt x="45922" y="49984"/>
                  </a:cubicBezTo>
                  <a:cubicBezTo>
                    <a:pt x="48157" y="55941"/>
                    <a:pt x="57099" y="78518"/>
                    <a:pt x="58089" y="81497"/>
                  </a:cubicBezTo>
                  <a:cubicBezTo>
                    <a:pt x="58834" y="83976"/>
                    <a:pt x="59579" y="86955"/>
                    <a:pt x="59579" y="89434"/>
                  </a:cubicBezTo>
                  <a:cubicBezTo>
                    <a:pt x="59579" y="101095"/>
                    <a:pt x="49648" y="110522"/>
                    <a:pt x="35990" y="110522"/>
                  </a:cubicBezTo>
                  <a:cubicBezTo>
                    <a:pt x="11422" y="110522"/>
                    <a:pt x="0" y="76783"/>
                    <a:pt x="0" y="72561"/>
                  </a:cubicBezTo>
                  <a:cubicBezTo>
                    <a:pt x="0" y="69337"/>
                    <a:pt x="3481" y="69337"/>
                    <a:pt x="4215" y="69337"/>
                  </a:cubicBezTo>
                  <a:cubicBezTo>
                    <a:pt x="7696" y="69337"/>
                    <a:pt x="7941" y="70581"/>
                    <a:pt x="8686" y="73305"/>
                  </a:cubicBezTo>
                  <a:cubicBezTo>
                    <a:pt x="15147" y="94647"/>
                    <a:pt x="26069" y="103574"/>
                    <a:pt x="35245" y="103574"/>
                  </a:cubicBezTo>
                  <a:cubicBezTo>
                    <a:pt x="39226" y="103574"/>
                    <a:pt x="41451" y="101594"/>
                    <a:pt x="41451" y="94892"/>
                  </a:cubicBezTo>
                  <a:cubicBezTo>
                    <a:pt x="41451" y="89189"/>
                    <a:pt x="39971" y="85465"/>
                    <a:pt x="33765" y="70081"/>
                  </a:cubicBezTo>
                  <a:lnTo>
                    <a:pt x="18118" y="3013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E41923-2F4B-ABAE-5552-19F3135B78C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 flipV="1">
              <a:off x="13846067" y="-18667469"/>
              <a:ext cx="137276" cy="162012"/>
            </a:xfrm>
            <a:custGeom>
              <a:avLst/>
              <a:gdLst>
                <a:gd name="connsiteX0" fmla="*/ 127345 w 137276"/>
                <a:gd name="connsiteY0" fmla="*/ 73552 h 162012"/>
                <a:gd name="connsiteX1" fmla="*/ 137277 w 137276"/>
                <a:gd name="connsiteY1" fmla="*/ 79509 h 162012"/>
                <a:gd name="connsiteX2" fmla="*/ 127345 w 137276"/>
                <a:gd name="connsiteY2" fmla="*/ 85712 h 162012"/>
                <a:gd name="connsiteX3" fmla="*/ 12412 w 137276"/>
                <a:gd name="connsiteY3" fmla="*/ 85712 h 162012"/>
                <a:gd name="connsiteX4" fmla="*/ 84893 w 137276"/>
                <a:gd name="connsiteY4" fmla="*/ 148484 h 162012"/>
                <a:gd name="connsiteX5" fmla="*/ 127345 w 137276"/>
                <a:gd name="connsiteY5" fmla="*/ 148484 h 162012"/>
                <a:gd name="connsiteX6" fmla="*/ 137277 w 137276"/>
                <a:gd name="connsiteY6" fmla="*/ 154441 h 162012"/>
                <a:gd name="connsiteX7" fmla="*/ 127345 w 137276"/>
                <a:gd name="connsiteY7" fmla="*/ 160644 h 162012"/>
                <a:gd name="connsiteX8" fmla="*/ 83903 w 137276"/>
                <a:gd name="connsiteY8" fmla="*/ 160644 h 162012"/>
                <a:gd name="connsiteX9" fmla="*/ 0 w 137276"/>
                <a:gd name="connsiteY9" fmla="*/ 79755 h 162012"/>
                <a:gd name="connsiteX10" fmla="*/ 83903 w 137276"/>
                <a:gd name="connsiteY10" fmla="*/ -1369 h 162012"/>
                <a:gd name="connsiteX11" fmla="*/ 127345 w 137276"/>
                <a:gd name="connsiteY11" fmla="*/ -1369 h 162012"/>
                <a:gd name="connsiteX12" fmla="*/ 137277 w 137276"/>
                <a:gd name="connsiteY12" fmla="*/ 4577 h 162012"/>
                <a:gd name="connsiteX13" fmla="*/ 127345 w 137276"/>
                <a:gd name="connsiteY13" fmla="*/ 10780 h 162012"/>
                <a:gd name="connsiteX14" fmla="*/ 84893 w 137276"/>
                <a:gd name="connsiteY14" fmla="*/ 10780 h 162012"/>
                <a:gd name="connsiteX15" fmla="*/ 12412 w 137276"/>
                <a:gd name="connsiteY15" fmla="*/ 73552 h 162012"/>
                <a:gd name="connsiteX16" fmla="*/ 127345 w 137276"/>
                <a:gd name="connsiteY16" fmla="*/ 73552 h 1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76" h="162012">
                  <a:moveTo>
                    <a:pt x="127345" y="73552"/>
                  </a:moveTo>
                  <a:cubicBezTo>
                    <a:pt x="131315" y="73552"/>
                    <a:pt x="137277" y="73552"/>
                    <a:pt x="137277" y="79509"/>
                  </a:cubicBezTo>
                  <a:cubicBezTo>
                    <a:pt x="137277" y="85712"/>
                    <a:pt x="131560" y="85712"/>
                    <a:pt x="127345" y="85712"/>
                  </a:cubicBezTo>
                  <a:lnTo>
                    <a:pt x="12412" y="85712"/>
                  </a:lnTo>
                  <a:cubicBezTo>
                    <a:pt x="16127" y="121682"/>
                    <a:pt x="46167" y="148484"/>
                    <a:pt x="84893" y="148484"/>
                  </a:cubicBezTo>
                  <a:lnTo>
                    <a:pt x="127345" y="148484"/>
                  </a:lnTo>
                  <a:cubicBezTo>
                    <a:pt x="131315" y="148484"/>
                    <a:pt x="137277" y="148484"/>
                    <a:pt x="137277" y="154441"/>
                  </a:cubicBezTo>
                  <a:cubicBezTo>
                    <a:pt x="137277" y="160644"/>
                    <a:pt x="131560" y="160644"/>
                    <a:pt x="127345" y="160644"/>
                  </a:cubicBezTo>
                  <a:lnTo>
                    <a:pt x="83903" y="160644"/>
                  </a:lnTo>
                  <a:cubicBezTo>
                    <a:pt x="37725" y="160644"/>
                    <a:pt x="0" y="124417"/>
                    <a:pt x="0" y="79755"/>
                  </a:cubicBezTo>
                  <a:cubicBezTo>
                    <a:pt x="0" y="34102"/>
                    <a:pt x="38226" y="-1369"/>
                    <a:pt x="83903" y="-1369"/>
                  </a:cubicBezTo>
                  <a:lnTo>
                    <a:pt x="127345" y="-1369"/>
                  </a:lnTo>
                  <a:cubicBezTo>
                    <a:pt x="131315" y="-1369"/>
                    <a:pt x="137277" y="-1369"/>
                    <a:pt x="137277" y="4577"/>
                  </a:cubicBezTo>
                  <a:cubicBezTo>
                    <a:pt x="137277" y="10780"/>
                    <a:pt x="131560" y="10780"/>
                    <a:pt x="127345" y="10780"/>
                  </a:cubicBezTo>
                  <a:lnTo>
                    <a:pt x="84893" y="10780"/>
                  </a:lnTo>
                  <a:cubicBezTo>
                    <a:pt x="46167" y="10780"/>
                    <a:pt x="16127" y="37580"/>
                    <a:pt x="12412" y="73552"/>
                  </a:cubicBezTo>
                  <a:lnTo>
                    <a:pt x="127345" y="7355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F8A969F-7995-3555-B56E-271A11E528B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 flipV="1">
              <a:off x="14024739" y="-18693769"/>
              <a:ext cx="158618" cy="169461"/>
            </a:xfrm>
            <a:custGeom>
              <a:avLst/>
              <a:gdLst>
                <a:gd name="connsiteX0" fmla="*/ 49147 w 158618"/>
                <a:gd name="connsiteY0" fmla="*/ 75541 h 169461"/>
                <a:gd name="connsiteX1" fmla="*/ 94324 w 158618"/>
                <a:gd name="connsiteY1" fmla="*/ 75541 h 169461"/>
                <a:gd name="connsiteX2" fmla="*/ 158619 w 158618"/>
                <a:gd name="connsiteY2" fmla="*/ 121437 h 169461"/>
                <a:gd name="connsiteX3" fmla="*/ 94324 w 158618"/>
                <a:gd name="connsiteY3" fmla="*/ 168091 h 169461"/>
                <a:gd name="connsiteX4" fmla="*/ 0 w 158618"/>
                <a:gd name="connsiteY4" fmla="*/ 168091 h 169461"/>
                <a:gd name="connsiteX5" fmla="*/ 0 w 158618"/>
                <a:gd name="connsiteY5" fmla="*/ 159153 h 169461"/>
                <a:gd name="connsiteX6" fmla="*/ 5950 w 158618"/>
                <a:gd name="connsiteY6" fmla="*/ 159153 h 169461"/>
                <a:gd name="connsiteX7" fmla="*/ 25569 w 158618"/>
                <a:gd name="connsiteY7" fmla="*/ 147994 h 169461"/>
                <a:gd name="connsiteX8" fmla="*/ 25569 w 158618"/>
                <a:gd name="connsiteY8" fmla="*/ 18727 h 169461"/>
                <a:gd name="connsiteX9" fmla="*/ 5950 w 158618"/>
                <a:gd name="connsiteY9" fmla="*/ 7568 h 169461"/>
                <a:gd name="connsiteX10" fmla="*/ 0 w 158618"/>
                <a:gd name="connsiteY10" fmla="*/ 7568 h 169461"/>
                <a:gd name="connsiteX11" fmla="*/ 0 w 158618"/>
                <a:gd name="connsiteY11" fmla="*/ -1370 h 169461"/>
                <a:gd name="connsiteX12" fmla="*/ 37235 w 158618"/>
                <a:gd name="connsiteY12" fmla="*/ -380 h 169461"/>
                <a:gd name="connsiteX13" fmla="*/ 74716 w 158618"/>
                <a:gd name="connsiteY13" fmla="*/ -1370 h 169461"/>
                <a:gd name="connsiteX14" fmla="*/ 74716 w 158618"/>
                <a:gd name="connsiteY14" fmla="*/ 7568 h 169461"/>
                <a:gd name="connsiteX15" fmla="*/ 68754 w 158618"/>
                <a:gd name="connsiteY15" fmla="*/ 7568 h 169461"/>
                <a:gd name="connsiteX16" fmla="*/ 49147 w 158618"/>
                <a:gd name="connsiteY16" fmla="*/ 18727 h 169461"/>
                <a:gd name="connsiteX17" fmla="*/ 49147 w 158618"/>
                <a:gd name="connsiteY17" fmla="*/ 75541 h 169461"/>
                <a:gd name="connsiteX18" fmla="*/ 88118 w 158618"/>
                <a:gd name="connsiteY18" fmla="*/ 159153 h 169461"/>
                <a:gd name="connsiteX19" fmla="*/ 132060 w 158618"/>
                <a:gd name="connsiteY19" fmla="*/ 121437 h 169461"/>
                <a:gd name="connsiteX20" fmla="*/ 88118 w 158618"/>
                <a:gd name="connsiteY20" fmla="*/ 83477 h 169461"/>
                <a:gd name="connsiteX21" fmla="*/ 48157 w 158618"/>
                <a:gd name="connsiteY21" fmla="*/ 83477 h 169461"/>
                <a:gd name="connsiteX22" fmla="*/ 48157 w 158618"/>
                <a:gd name="connsiteY22" fmla="*/ 149483 h 169461"/>
                <a:gd name="connsiteX23" fmla="*/ 60069 w 158618"/>
                <a:gd name="connsiteY23" fmla="*/ 159153 h 169461"/>
                <a:gd name="connsiteX24" fmla="*/ 88118 w 158618"/>
                <a:gd name="connsiteY24" fmla="*/ 159153 h 16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618" h="169461">
                  <a:moveTo>
                    <a:pt x="49147" y="75541"/>
                  </a:moveTo>
                  <a:lnTo>
                    <a:pt x="94324" y="75541"/>
                  </a:lnTo>
                  <a:cubicBezTo>
                    <a:pt x="130325" y="75541"/>
                    <a:pt x="158619" y="96384"/>
                    <a:pt x="158619" y="121437"/>
                  </a:cubicBezTo>
                  <a:cubicBezTo>
                    <a:pt x="158619" y="146003"/>
                    <a:pt x="130814" y="168091"/>
                    <a:pt x="94324" y="168091"/>
                  </a:cubicBezTo>
                  <a:lnTo>
                    <a:pt x="0" y="168091"/>
                  </a:lnTo>
                  <a:lnTo>
                    <a:pt x="0" y="159153"/>
                  </a:lnTo>
                  <a:lnTo>
                    <a:pt x="5950" y="159153"/>
                  </a:lnTo>
                  <a:cubicBezTo>
                    <a:pt x="25068" y="159153"/>
                    <a:pt x="25569" y="156676"/>
                    <a:pt x="25569" y="147994"/>
                  </a:cubicBezTo>
                  <a:lnTo>
                    <a:pt x="25569" y="18727"/>
                  </a:lnTo>
                  <a:cubicBezTo>
                    <a:pt x="25569" y="10290"/>
                    <a:pt x="25068" y="7568"/>
                    <a:pt x="5950" y="7568"/>
                  </a:cubicBezTo>
                  <a:lnTo>
                    <a:pt x="0" y="7568"/>
                  </a:lnTo>
                  <a:lnTo>
                    <a:pt x="0" y="-1370"/>
                  </a:lnTo>
                  <a:cubicBezTo>
                    <a:pt x="12411" y="-869"/>
                    <a:pt x="28293" y="-380"/>
                    <a:pt x="37235" y="-380"/>
                  </a:cubicBezTo>
                  <a:cubicBezTo>
                    <a:pt x="46411" y="-380"/>
                    <a:pt x="62304" y="-869"/>
                    <a:pt x="74716" y="-1370"/>
                  </a:cubicBezTo>
                  <a:lnTo>
                    <a:pt x="74716" y="7568"/>
                  </a:lnTo>
                  <a:lnTo>
                    <a:pt x="68754" y="7568"/>
                  </a:lnTo>
                  <a:cubicBezTo>
                    <a:pt x="49648" y="7568"/>
                    <a:pt x="49147" y="10047"/>
                    <a:pt x="49147" y="18727"/>
                  </a:cubicBezTo>
                  <a:lnTo>
                    <a:pt x="49147" y="75541"/>
                  </a:lnTo>
                  <a:close/>
                  <a:moveTo>
                    <a:pt x="88118" y="159153"/>
                  </a:moveTo>
                  <a:cubicBezTo>
                    <a:pt x="129580" y="159153"/>
                    <a:pt x="132060" y="135834"/>
                    <a:pt x="132060" y="121437"/>
                  </a:cubicBezTo>
                  <a:cubicBezTo>
                    <a:pt x="132060" y="110521"/>
                    <a:pt x="132060" y="83477"/>
                    <a:pt x="88118" y="83477"/>
                  </a:cubicBezTo>
                  <a:lnTo>
                    <a:pt x="48157" y="83477"/>
                  </a:lnTo>
                  <a:lnTo>
                    <a:pt x="48157" y="149483"/>
                  </a:lnTo>
                  <a:cubicBezTo>
                    <a:pt x="48157" y="157164"/>
                    <a:pt x="48402" y="159153"/>
                    <a:pt x="60069" y="159153"/>
                  </a:cubicBezTo>
                  <a:lnTo>
                    <a:pt x="88118" y="159153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3369DA-C55B-750E-1BD4-E2DB5C88C14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 flipV="1">
              <a:off x="14206762" y="-18634966"/>
              <a:ext cx="511005" cy="113135"/>
            </a:xfrm>
            <a:custGeom>
              <a:avLst/>
              <a:gdLst>
                <a:gd name="connsiteX0" fmla="*/ 97061 w 511005"/>
                <a:gd name="connsiteY0" fmla="*/ 67604 h 113135"/>
                <a:gd name="connsiteX1" fmla="*/ 85638 w 511005"/>
                <a:gd name="connsiteY1" fmla="*/ 99362 h 113135"/>
                <a:gd name="connsiteX2" fmla="*/ 48902 w 511005"/>
                <a:gd name="connsiteY2" fmla="*/ 111767 h 113135"/>
                <a:gd name="connsiteX3" fmla="*/ 8687 w 511005"/>
                <a:gd name="connsiteY3" fmla="*/ 87701 h 113135"/>
                <a:gd name="connsiteX4" fmla="*/ 20597 w 511005"/>
                <a:gd name="connsiteY4" fmla="*/ 75541 h 113135"/>
                <a:gd name="connsiteX5" fmla="*/ 32264 w 511005"/>
                <a:gd name="connsiteY5" fmla="*/ 87202 h 113135"/>
                <a:gd name="connsiteX6" fmla="*/ 23579 w 511005"/>
                <a:gd name="connsiteY6" fmla="*/ 98617 h 113135"/>
                <a:gd name="connsiteX7" fmla="*/ 48402 w 511005"/>
                <a:gd name="connsiteY7" fmla="*/ 104820 h 113135"/>
                <a:gd name="connsiteX8" fmla="*/ 77441 w 511005"/>
                <a:gd name="connsiteY8" fmla="*/ 74796 h 113135"/>
                <a:gd name="connsiteX9" fmla="*/ 77441 w 511005"/>
                <a:gd name="connsiteY9" fmla="*/ 67104 h 113135"/>
                <a:gd name="connsiteX10" fmla="*/ 29284 w 511005"/>
                <a:gd name="connsiteY10" fmla="*/ 59167 h 113135"/>
                <a:gd name="connsiteX11" fmla="*/ 0 w 511005"/>
                <a:gd name="connsiteY11" fmla="*/ 26165 h 113135"/>
                <a:gd name="connsiteX12" fmla="*/ 43443 w 511005"/>
                <a:gd name="connsiteY12" fmla="*/ -1369 h 113135"/>
                <a:gd name="connsiteX13" fmla="*/ 80177 w 511005"/>
                <a:gd name="connsiteY13" fmla="*/ 19473 h 113135"/>
                <a:gd name="connsiteX14" fmla="*/ 99296 w 511005"/>
                <a:gd name="connsiteY14" fmla="*/ -135 h 113135"/>
                <a:gd name="connsiteX15" fmla="*/ 123864 w 511005"/>
                <a:gd name="connsiteY15" fmla="*/ 23442 h 113135"/>
                <a:gd name="connsiteX16" fmla="*/ 123864 w 511005"/>
                <a:gd name="connsiteY16" fmla="*/ 37081 h 113135"/>
                <a:gd name="connsiteX17" fmla="*/ 115423 w 511005"/>
                <a:gd name="connsiteY17" fmla="*/ 37081 h 113135"/>
                <a:gd name="connsiteX18" fmla="*/ 115423 w 511005"/>
                <a:gd name="connsiteY18" fmla="*/ 23685 h 113135"/>
                <a:gd name="connsiteX19" fmla="*/ 106247 w 511005"/>
                <a:gd name="connsiteY19" fmla="*/ 9302 h 113135"/>
                <a:gd name="connsiteX20" fmla="*/ 97061 w 511005"/>
                <a:gd name="connsiteY20" fmla="*/ 24187 h 113135"/>
                <a:gd name="connsiteX21" fmla="*/ 97061 w 511005"/>
                <a:gd name="connsiteY21" fmla="*/ 67604 h 113135"/>
                <a:gd name="connsiteX22" fmla="*/ 77441 w 511005"/>
                <a:gd name="connsiteY22" fmla="*/ 36091 h 113135"/>
                <a:gd name="connsiteX23" fmla="*/ 45421 w 511005"/>
                <a:gd name="connsiteY23" fmla="*/ 5579 h 113135"/>
                <a:gd name="connsiteX24" fmla="*/ 20843 w 511005"/>
                <a:gd name="connsiteY24" fmla="*/ 26165 h 113135"/>
                <a:gd name="connsiteX25" fmla="*/ 77441 w 511005"/>
                <a:gd name="connsiteY25" fmla="*/ 60656 h 113135"/>
                <a:gd name="connsiteX26" fmla="*/ 77441 w 511005"/>
                <a:gd name="connsiteY26" fmla="*/ 36091 h 113135"/>
                <a:gd name="connsiteX27" fmla="*/ 177094 w 511005"/>
                <a:gd name="connsiteY27" fmla="*/ 57678 h 113135"/>
                <a:gd name="connsiteX28" fmla="*/ 210359 w 511005"/>
                <a:gd name="connsiteY28" fmla="*/ 103576 h 113135"/>
                <a:gd name="connsiteX29" fmla="*/ 206131 w 511005"/>
                <a:gd name="connsiteY29" fmla="*/ 94648 h 113135"/>
                <a:gd name="connsiteX30" fmla="*/ 217309 w 511005"/>
                <a:gd name="connsiteY30" fmla="*/ 83233 h 113135"/>
                <a:gd name="connsiteX31" fmla="*/ 228720 w 511005"/>
                <a:gd name="connsiteY31" fmla="*/ 94648 h 113135"/>
                <a:gd name="connsiteX32" fmla="*/ 209113 w 511005"/>
                <a:gd name="connsiteY32" fmla="*/ 110523 h 113135"/>
                <a:gd name="connsiteX33" fmla="*/ 175602 w 511005"/>
                <a:gd name="connsiteY33" fmla="*/ 83978 h 113135"/>
                <a:gd name="connsiteX34" fmla="*/ 175346 w 511005"/>
                <a:gd name="connsiteY34" fmla="*/ 83978 h 113135"/>
                <a:gd name="connsiteX35" fmla="*/ 175346 w 511005"/>
                <a:gd name="connsiteY35" fmla="*/ 110523 h 113135"/>
                <a:gd name="connsiteX36" fmla="*/ 139857 w 511005"/>
                <a:gd name="connsiteY36" fmla="*/ 107798 h 113135"/>
                <a:gd name="connsiteX37" fmla="*/ 139857 w 511005"/>
                <a:gd name="connsiteY37" fmla="*/ 98862 h 113135"/>
                <a:gd name="connsiteX38" fmla="*/ 158475 w 511005"/>
                <a:gd name="connsiteY38" fmla="*/ 84968 h 113135"/>
                <a:gd name="connsiteX39" fmla="*/ 158475 w 511005"/>
                <a:gd name="connsiteY39" fmla="*/ 20707 h 113135"/>
                <a:gd name="connsiteX40" fmla="*/ 139857 w 511005"/>
                <a:gd name="connsiteY40" fmla="*/ 10047 h 113135"/>
                <a:gd name="connsiteX41" fmla="*/ 139857 w 511005"/>
                <a:gd name="connsiteY41" fmla="*/ 1109 h 113135"/>
                <a:gd name="connsiteX42" fmla="*/ 168149 w 511005"/>
                <a:gd name="connsiteY42" fmla="*/ 2099 h 113135"/>
                <a:gd name="connsiteX43" fmla="*/ 200426 w 511005"/>
                <a:gd name="connsiteY43" fmla="*/ 1109 h 113135"/>
                <a:gd name="connsiteX44" fmla="*/ 200426 w 511005"/>
                <a:gd name="connsiteY44" fmla="*/ 10047 h 113135"/>
                <a:gd name="connsiteX45" fmla="*/ 195454 w 511005"/>
                <a:gd name="connsiteY45" fmla="*/ 10047 h 113135"/>
                <a:gd name="connsiteX46" fmla="*/ 177094 w 511005"/>
                <a:gd name="connsiteY46" fmla="*/ 21206 h 113135"/>
                <a:gd name="connsiteX47" fmla="*/ 177094 w 511005"/>
                <a:gd name="connsiteY47" fmla="*/ 57678 h 113135"/>
                <a:gd name="connsiteX48" fmla="*/ 347711 w 511005"/>
                <a:gd name="connsiteY48" fmla="*/ 57678 h 113135"/>
                <a:gd name="connsiteX49" fmla="*/ 354662 w 511005"/>
                <a:gd name="connsiteY49" fmla="*/ 63136 h 113135"/>
                <a:gd name="connsiteX50" fmla="*/ 305502 w 511005"/>
                <a:gd name="connsiteY50" fmla="*/ 111767 h 113135"/>
                <a:gd name="connsiteX51" fmla="*/ 248159 w 511005"/>
                <a:gd name="connsiteY51" fmla="*/ 55443 h 113135"/>
                <a:gd name="connsiteX52" fmla="*/ 308740 w 511005"/>
                <a:gd name="connsiteY52" fmla="*/ -1369 h 113135"/>
                <a:gd name="connsiteX53" fmla="*/ 354662 w 511005"/>
                <a:gd name="connsiteY53" fmla="*/ 30878 h 113135"/>
                <a:gd name="connsiteX54" fmla="*/ 350434 w 511005"/>
                <a:gd name="connsiteY54" fmla="*/ 34356 h 113135"/>
                <a:gd name="connsiteX55" fmla="*/ 345974 w 511005"/>
                <a:gd name="connsiteY55" fmla="*/ 30390 h 113135"/>
                <a:gd name="connsiteX56" fmla="*/ 310473 w 511005"/>
                <a:gd name="connsiteY56" fmla="*/ 6567 h 113135"/>
                <a:gd name="connsiteX57" fmla="*/ 280190 w 511005"/>
                <a:gd name="connsiteY57" fmla="*/ 21206 h 113135"/>
                <a:gd name="connsiteX58" fmla="*/ 270758 w 511005"/>
                <a:gd name="connsiteY58" fmla="*/ 57678 h 113135"/>
                <a:gd name="connsiteX59" fmla="*/ 347711 w 511005"/>
                <a:gd name="connsiteY59" fmla="*/ 57678 h 113135"/>
                <a:gd name="connsiteX60" fmla="*/ 271004 w 511005"/>
                <a:gd name="connsiteY60" fmla="*/ 64126 h 113135"/>
                <a:gd name="connsiteX61" fmla="*/ 305502 w 511005"/>
                <a:gd name="connsiteY61" fmla="*/ 104820 h 113135"/>
                <a:gd name="connsiteX62" fmla="*/ 337280 w 511005"/>
                <a:gd name="connsiteY62" fmla="*/ 64126 h 113135"/>
                <a:gd name="connsiteX63" fmla="*/ 271004 w 511005"/>
                <a:gd name="connsiteY63" fmla="*/ 64126 h 113135"/>
                <a:gd name="connsiteX64" fmla="*/ 492388 w 511005"/>
                <a:gd name="connsiteY64" fmla="*/ 76286 h 113135"/>
                <a:gd name="connsiteX65" fmla="*/ 455149 w 511005"/>
                <a:gd name="connsiteY65" fmla="*/ 110523 h 113135"/>
                <a:gd name="connsiteX66" fmla="*/ 414687 w 511005"/>
                <a:gd name="connsiteY66" fmla="*/ 86457 h 113135"/>
                <a:gd name="connsiteX67" fmla="*/ 414435 w 511005"/>
                <a:gd name="connsiteY67" fmla="*/ 86457 h 113135"/>
                <a:gd name="connsiteX68" fmla="*/ 414435 w 511005"/>
                <a:gd name="connsiteY68" fmla="*/ 110523 h 113135"/>
                <a:gd name="connsiteX69" fmla="*/ 377942 w 511005"/>
                <a:gd name="connsiteY69" fmla="*/ 107798 h 113135"/>
                <a:gd name="connsiteX70" fmla="*/ 377942 w 511005"/>
                <a:gd name="connsiteY70" fmla="*/ 98862 h 113135"/>
                <a:gd name="connsiteX71" fmla="*/ 396562 w 511005"/>
                <a:gd name="connsiteY71" fmla="*/ 84968 h 113135"/>
                <a:gd name="connsiteX72" fmla="*/ 396562 w 511005"/>
                <a:gd name="connsiteY72" fmla="*/ 20707 h 113135"/>
                <a:gd name="connsiteX73" fmla="*/ 377942 w 511005"/>
                <a:gd name="connsiteY73" fmla="*/ 10047 h 113135"/>
                <a:gd name="connsiteX74" fmla="*/ 377942 w 511005"/>
                <a:gd name="connsiteY74" fmla="*/ 1109 h 113135"/>
                <a:gd name="connsiteX75" fmla="*/ 406246 w 511005"/>
                <a:gd name="connsiteY75" fmla="*/ 2099 h 113135"/>
                <a:gd name="connsiteX76" fmla="*/ 434796 w 511005"/>
                <a:gd name="connsiteY76" fmla="*/ 1109 h 113135"/>
                <a:gd name="connsiteX77" fmla="*/ 434796 w 511005"/>
                <a:gd name="connsiteY77" fmla="*/ 10047 h 113135"/>
                <a:gd name="connsiteX78" fmla="*/ 416178 w 511005"/>
                <a:gd name="connsiteY78" fmla="*/ 20707 h 113135"/>
                <a:gd name="connsiteX79" fmla="*/ 416178 w 511005"/>
                <a:gd name="connsiteY79" fmla="*/ 65370 h 113135"/>
                <a:gd name="connsiteX80" fmla="*/ 453161 w 511005"/>
                <a:gd name="connsiteY80" fmla="*/ 103576 h 113135"/>
                <a:gd name="connsiteX81" fmla="*/ 472777 w 511005"/>
                <a:gd name="connsiteY81" fmla="*/ 77276 h 113135"/>
                <a:gd name="connsiteX82" fmla="*/ 472777 w 511005"/>
                <a:gd name="connsiteY82" fmla="*/ 20707 h 113135"/>
                <a:gd name="connsiteX83" fmla="*/ 454160 w 511005"/>
                <a:gd name="connsiteY83" fmla="*/ 10047 h 113135"/>
                <a:gd name="connsiteX84" fmla="*/ 454160 w 511005"/>
                <a:gd name="connsiteY84" fmla="*/ 1109 h 113135"/>
                <a:gd name="connsiteX85" fmla="*/ 482454 w 511005"/>
                <a:gd name="connsiteY85" fmla="*/ 2099 h 113135"/>
                <a:gd name="connsiteX86" fmla="*/ 511005 w 511005"/>
                <a:gd name="connsiteY86" fmla="*/ 1109 h 113135"/>
                <a:gd name="connsiteX87" fmla="*/ 511005 w 511005"/>
                <a:gd name="connsiteY87" fmla="*/ 10047 h 113135"/>
                <a:gd name="connsiteX88" fmla="*/ 492388 w 511005"/>
                <a:gd name="connsiteY88" fmla="*/ 20707 h 113135"/>
                <a:gd name="connsiteX89" fmla="*/ 492388 w 511005"/>
                <a:gd name="connsiteY89" fmla="*/ 76286 h 1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11005" h="113135">
                  <a:moveTo>
                    <a:pt x="97061" y="67604"/>
                  </a:moveTo>
                  <a:cubicBezTo>
                    <a:pt x="97061" y="80754"/>
                    <a:pt x="97061" y="90180"/>
                    <a:pt x="85638" y="99362"/>
                  </a:cubicBezTo>
                  <a:cubicBezTo>
                    <a:pt x="75461" y="107798"/>
                    <a:pt x="63550" y="111767"/>
                    <a:pt x="48902" y="111767"/>
                  </a:cubicBezTo>
                  <a:cubicBezTo>
                    <a:pt x="25313" y="111767"/>
                    <a:pt x="8687" y="102831"/>
                    <a:pt x="8687" y="87701"/>
                  </a:cubicBezTo>
                  <a:cubicBezTo>
                    <a:pt x="8687" y="79753"/>
                    <a:pt x="14147" y="75541"/>
                    <a:pt x="20597" y="75541"/>
                  </a:cubicBezTo>
                  <a:cubicBezTo>
                    <a:pt x="27304" y="75541"/>
                    <a:pt x="32264" y="80497"/>
                    <a:pt x="32264" y="87202"/>
                  </a:cubicBezTo>
                  <a:cubicBezTo>
                    <a:pt x="32264" y="91414"/>
                    <a:pt x="30285" y="96628"/>
                    <a:pt x="23579" y="98617"/>
                  </a:cubicBezTo>
                  <a:cubicBezTo>
                    <a:pt x="32521" y="104820"/>
                    <a:pt x="46912" y="104820"/>
                    <a:pt x="48402" y="104820"/>
                  </a:cubicBezTo>
                  <a:cubicBezTo>
                    <a:pt x="62305" y="104820"/>
                    <a:pt x="77441" y="95638"/>
                    <a:pt x="77441" y="74796"/>
                  </a:cubicBezTo>
                  <a:lnTo>
                    <a:pt x="77441" y="67104"/>
                  </a:lnTo>
                  <a:cubicBezTo>
                    <a:pt x="63795" y="66605"/>
                    <a:pt x="47412" y="65871"/>
                    <a:pt x="29284" y="59167"/>
                  </a:cubicBezTo>
                  <a:cubicBezTo>
                    <a:pt x="6951" y="50975"/>
                    <a:pt x="0" y="37335"/>
                    <a:pt x="0" y="26165"/>
                  </a:cubicBezTo>
                  <a:cubicBezTo>
                    <a:pt x="0" y="4834"/>
                    <a:pt x="25814" y="-1369"/>
                    <a:pt x="43443" y="-1369"/>
                  </a:cubicBezTo>
                  <a:cubicBezTo>
                    <a:pt x="63295" y="-1369"/>
                    <a:pt x="74962" y="9791"/>
                    <a:pt x="80177" y="19473"/>
                  </a:cubicBezTo>
                  <a:cubicBezTo>
                    <a:pt x="81168" y="9302"/>
                    <a:pt x="87873" y="-135"/>
                    <a:pt x="99296" y="-135"/>
                  </a:cubicBezTo>
                  <a:cubicBezTo>
                    <a:pt x="99785" y="-135"/>
                    <a:pt x="123864" y="-135"/>
                    <a:pt x="123864" y="23442"/>
                  </a:cubicBezTo>
                  <a:lnTo>
                    <a:pt x="123864" y="37081"/>
                  </a:lnTo>
                  <a:lnTo>
                    <a:pt x="115423" y="37081"/>
                  </a:lnTo>
                  <a:lnTo>
                    <a:pt x="115423" y="23685"/>
                  </a:lnTo>
                  <a:cubicBezTo>
                    <a:pt x="115423" y="21206"/>
                    <a:pt x="115423" y="9302"/>
                    <a:pt x="106247" y="9302"/>
                  </a:cubicBezTo>
                  <a:cubicBezTo>
                    <a:pt x="97061" y="9302"/>
                    <a:pt x="97061" y="20963"/>
                    <a:pt x="97061" y="24187"/>
                  </a:cubicBezTo>
                  <a:lnTo>
                    <a:pt x="97061" y="67604"/>
                  </a:lnTo>
                  <a:close/>
                  <a:moveTo>
                    <a:pt x="77441" y="36091"/>
                  </a:moveTo>
                  <a:cubicBezTo>
                    <a:pt x="77441" y="12270"/>
                    <a:pt x="56600" y="5579"/>
                    <a:pt x="45421" y="5579"/>
                  </a:cubicBezTo>
                  <a:cubicBezTo>
                    <a:pt x="32765" y="5579"/>
                    <a:pt x="20843" y="14015"/>
                    <a:pt x="20843" y="26165"/>
                  </a:cubicBezTo>
                  <a:cubicBezTo>
                    <a:pt x="20843" y="39814"/>
                    <a:pt x="32765" y="58924"/>
                    <a:pt x="77441" y="60656"/>
                  </a:cubicBezTo>
                  <a:lnTo>
                    <a:pt x="77441" y="36091"/>
                  </a:lnTo>
                  <a:close/>
                  <a:moveTo>
                    <a:pt x="177094" y="57678"/>
                  </a:moveTo>
                  <a:cubicBezTo>
                    <a:pt x="177094" y="78520"/>
                    <a:pt x="186770" y="103576"/>
                    <a:pt x="210359" y="103576"/>
                  </a:cubicBezTo>
                  <a:cubicBezTo>
                    <a:pt x="208124" y="101841"/>
                    <a:pt x="206131" y="98617"/>
                    <a:pt x="206131" y="94648"/>
                  </a:cubicBezTo>
                  <a:cubicBezTo>
                    <a:pt x="206131" y="86457"/>
                    <a:pt x="212584" y="83233"/>
                    <a:pt x="217309" y="83233"/>
                  </a:cubicBezTo>
                  <a:cubicBezTo>
                    <a:pt x="223260" y="83233"/>
                    <a:pt x="228720" y="87202"/>
                    <a:pt x="228720" y="94648"/>
                  </a:cubicBezTo>
                  <a:cubicBezTo>
                    <a:pt x="228720" y="103085"/>
                    <a:pt x="220779" y="110523"/>
                    <a:pt x="209113" y="110523"/>
                  </a:cubicBezTo>
                  <a:cubicBezTo>
                    <a:pt x="196699" y="110523"/>
                    <a:pt x="183043" y="102831"/>
                    <a:pt x="175602" y="83978"/>
                  </a:cubicBezTo>
                  <a:lnTo>
                    <a:pt x="175346" y="83978"/>
                  </a:lnTo>
                  <a:lnTo>
                    <a:pt x="175346" y="110523"/>
                  </a:lnTo>
                  <a:lnTo>
                    <a:pt x="139857" y="107798"/>
                  </a:lnTo>
                  <a:lnTo>
                    <a:pt x="139857" y="98862"/>
                  </a:lnTo>
                  <a:cubicBezTo>
                    <a:pt x="156485" y="98862"/>
                    <a:pt x="158475" y="97128"/>
                    <a:pt x="158475" y="84968"/>
                  </a:cubicBezTo>
                  <a:lnTo>
                    <a:pt x="158475" y="20707"/>
                  </a:lnTo>
                  <a:cubicBezTo>
                    <a:pt x="158475" y="10047"/>
                    <a:pt x="155984" y="10047"/>
                    <a:pt x="139857" y="10047"/>
                  </a:cubicBezTo>
                  <a:lnTo>
                    <a:pt x="139857" y="1109"/>
                  </a:lnTo>
                  <a:cubicBezTo>
                    <a:pt x="141092" y="1109"/>
                    <a:pt x="157975" y="2099"/>
                    <a:pt x="168149" y="2099"/>
                  </a:cubicBezTo>
                  <a:cubicBezTo>
                    <a:pt x="178826" y="2099"/>
                    <a:pt x="189749" y="1610"/>
                    <a:pt x="200426" y="1109"/>
                  </a:cubicBezTo>
                  <a:lnTo>
                    <a:pt x="200426" y="10047"/>
                  </a:lnTo>
                  <a:lnTo>
                    <a:pt x="195454" y="10047"/>
                  </a:lnTo>
                  <a:cubicBezTo>
                    <a:pt x="177094" y="10047"/>
                    <a:pt x="177094" y="12769"/>
                    <a:pt x="177094" y="21206"/>
                  </a:cubicBezTo>
                  <a:lnTo>
                    <a:pt x="177094" y="57678"/>
                  </a:lnTo>
                  <a:close/>
                  <a:moveTo>
                    <a:pt x="347711" y="57678"/>
                  </a:moveTo>
                  <a:cubicBezTo>
                    <a:pt x="352925" y="57678"/>
                    <a:pt x="354662" y="57678"/>
                    <a:pt x="354662" y="63136"/>
                  </a:cubicBezTo>
                  <a:cubicBezTo>
                    <a:pt x="354662" y="84968"/>
                    <a:pt x="342494" y="111767"/>
                    <a:pt x="305502" y="111767"/>
                  </a:cubicBezTo>
                  <a:cubicBezTo>
                    <a:pt x="272983" y="111767"/>
                    <a:pt x="248159" y="85955"/>
                    <a:pt x="248159" y="55443"/>
                  </a:cubicBezTo>
                  <a:cubicBezTo>
                    <a:pt x="248159" y="23931"/>
                    <a:pt x="275720" y="-1369"/>
                    <a:pt x="308740" y="-1369"/>
                  </a:cubicBezTo>
                  <a:cubicBezTo>
                    <a:pt x="342248" y="-1369"/>
                    <a:pt x="354662" y="25420"/>
                    <a:pt x="354662" y="30878"/>
                  </a:cubicBezTo>
                  <a:cubicBezTo>
                    <a:pt x="354662" y="31879"/>
                    <a:pt x="354160" y="34356"/>
                    <a:pt x="350434" y="34356"/>
                  </a:cubicBezTo>
                  <a:cubicBezTo>
                    <a:pt x="347209" y="34356"/>
                    <a:pt x="346721" y="32867"/>
                    <a:pt x="345974" y="30390"/>
                  </a:cubicBezTo>
                  <a:cubicBezTo>
                    <a:pt x="338280" y="10292"/>
                    <a:pt x="319406" y="6567"/>
                    <a:pt x="310473" y="6567"/>
                  </a:cubicBezTo>
                  <a:cubicBezTo>
                    <a:pt x="298807" y="6567"/>
                    <a:pt x="287632" y="11781"/>
                    <a:pt x="280190" y="21206"/>
                  </a:cubicBezTo>
                  <a:cubicBezTo>
                    <a:pt x="271004" y="32867"/>
                    <a:pt x="270758" y="47997"/>
                    <a:pt x="270758" y="57678"/>
                  </a:cubicBezTo>
                  <a:lnTo>
                    <a:pt x="347711" y="57678"/>
                  </a:lnTo>
                  <a:close/>
                  <a:moveTo>
                    <a:pt x="271004" y="64126"/>
                  </a:moveTo>
                  <a:cubicBezTo>
                    <a:pt x="273727" y="99106"/>
                    <a:pt x="296070" y="104820"/>
                    <a:pt x="305502" y="104820"/>
                  </a:cubicBezTo>
                  <a:cubicBezTo>
                    <a:pt x="336045" y="104820"/>
                    <a:pt x="337034" y="70328"/>
                    <a:pt x="337280" y="64126"/>
                  </a:cubicBezTo>
                  <a:lnTo>
                    <a:pt x="271004" y="64126"/>
                  </a:lnTo>
                  <a:close/>
                  <a:moveTo>
                    <a:pt x="492388" y="76286"/>
                  </a:moveTo>
                  <a:cubicBezTo>
                    <a:pt x="492388" y="97872"/>
                    <a:pt x="481710" y="110523"/>
                    <a:pt x="455149" y="110523"/>
                  </a:cubicBezTo>
                  <a:cubicBezTo>
                    <a:pt x="434796" y="110523"/>
                    <a:pt x="421642" y="99362"/>
                    <a:pt x="414687" y="86457"/>
                  </a:cubicBezTo>
                  <a:lnTo>
                    <a:pt x="414435" y="86457"/>
                  </a:lnTo>
                  <a:lnTo>
                    <a:pt x="414435" y="110523"/>
                  </a:lnTo>
                  <a:lnTo>
                    <a:pt x="377942" y="107798"/>
                  </a:lnTo>
                  <a:lnTo>
                    <a:pt x="377942" y="98862"/>
                  </a:lnTo>
                  <a:cubicBezTo>
                    <a:pt x="394580" y="98862"/>
                    <a:pt x="396562" y="97128"/>
                    <a:pt x="396562" y="84968"/>
                  </a:cubicBezTo>
                  <a:lnTo>
                    <a:pt x="396562" y="20707"/>
                  </a:lnTo>
                  <a:cubicBezTo>
                    <a:pt x="396562" y="10047"/>
                    <a:pt x="394081" y="10047"/>
                    <a:pt x="377942" y="10047"/>
                  </a:cubicBezTo>
                  <a:lnTo>
                    <a:pt x="377942" y="1109"/>
                  </a:lnTo>
                  <a:cubicBezTo>
                    <a:pt x="378443" y="1109"/>
                    <a:pt x="395815" y="2099"/>
                    <a:pt x="406246" y="2099"/>
                  </a:cubicBezTo>
                  <a:cubicBezTo>
                    <a:pt x="415436" y="2099"/>
                    <a:pt x="432561" y="1354"/>
                    <a:pt x="434796" y="1109"/>
                  </a:cubicBezTo>
                  <a:lnTo>
                    <a:pt x="434796" y="10047"/>
                  </a:lnTo>
                  <a:cubicBezTo>
                    <a:pt x="418659" y="10047"/>
                    <a:pt x="416178" y="10047"/>
                    <a:pt x="416178" y="20707"/>
                  </a:cubicBezTo>
                  <a:lnTo>
                    <a:pt x="416178" y="65370"/>
                  </a:lnTo>
                  <a:cubicBezTo>
                    <a:pt x="416178" y="91414"/>
                    <a:pt x="436779" y="103576"/>
                    <a:pt x="453161" y="103576"/>
                  </a:cubicBezTo>
                  <a:cubicBezTo>
                    <a:pt x="470543" y="103576"/>
                    <a:pt x="472777" y="89935"/>
                    <a:pt x="472777" y="77276"/>
                  </a:cubicBezTo>
                  <a:lnTo>
                    <a:pt x="472777" y="20707"/>
                  </a:lnTo>
                  <a:cubicBezTo>
                    <a:pt x="472777" y="10047"/>
                    <a:pt x="470287" y="10047"/>
                    <a:pt x="454160" y="10047"/>
                  </a:cubicBezTo>
                  <a:lnTo>
                    <a:pt x="454160" y="1109"/>
                  </a:lnTo>
                  <a:cubicBezTo>
                    <a:pt x="454648" y="1109"/>
                    <a:pt x="472034" y="2099"/>
                    <a:pt x="482454" y="2099"/>
                  </a:cubicBezTo>
                  <a:cubicBezTo>
                    <a:pt x="491640" y="2099"/>
                    <a:pt x="508770" y="1354"/>
                    <a:pt x="511005" y="1109"/>
                  </a:cubicBezTo>
                  <a:lnTo>
                    <a:pt x="511005" y="10047"/>
                  </a:lnTo>
                  <a:cubicBezTo>
                    <a:pt x="494868" y="10047"/>
                    <a:pt x="492388" y="10047"/>
                    <a:pt x="492388" y="20707"/>
                  </a:cubicBezTo>
                  <a:lnTo>
                    <a:pt x="492388" y="7628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3059171-29AC-EE3D-0CC1-4CC1BC1697A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 flipV="1">
              <a:off x="14727009" y="-18710386"/>
              <a:ext cx="309019" cy="247860"/>
            </a:xfrm>
            <a:custGeom>
              <a:avLst/>
              <a:gdLst>
                <a:gd name="connsiteX0" fmla="*/ 42697 w 309019"/>
                <a:gd name="connsiteY0" fmla="*/ 158410 h 247860"/>
                <a:gd name="connsiteX1" fmla="*/ 81423 w 309019"/>
                <a:gd name="connsiteY1" fmla="*/ 158410 h 247860"/>
                <a:gd name="connsiteX2" fmla="*/ 81423 w 309019"/>
                <a:gd name="connsiteY2" fmla="*/ 167348 h 247860"/>
                <a:gd name="connsiteX3" fmla="*/ 42697 w 309019"/>
                <a:gd name="connsiteY3" fmla="*/ 167348 h 247860"/>
                <a:gd name="connsiteX4" fmla="*/ 42697 w 309019"/>
                <a:gd name="connsiteY4" fmla="*/ 213001 h 247860"/>
                <a:gd name="connsiteX5" fmla="*/ 34256 w 309019"/>
                <a:gd name="connsiteY5" fmla="*/ 213001 h 247860"/>
                <a:gd name="connsiteX6" fmla="*/ 0 w 309019"/>
                <a:gd name="connsiteY6" fmla="*/ 165357 h 247860"/>
                <a:gd name="connsiteX7" fmla="*/ 0 w 309019"/>
                <a:gd name="connsiteY7" fmla="*/ 158410 h 247860"/>
                <a:gd name="connsiteX8" fmla="*/ 23088 w 309019"/>
                <a:gd name="connsiteY8" fmla="*/ 158410 h 247860"/>
                <a:gd name="connsiteX9" fmla="*/ 23088 w 309019"/>
                <a:gd name="connsiteY9" fmla="*/ 91426 h 247860"/>
                <a:gd name="connsiteX10" fmla="*/ 57844 w 309019"/>
                <a:gd name="connsiteY10" fmla="*/ 57935 h 247860"/>
                <a:gd name="connsiteX11" fmla="*/ 85893 w 309019"/>
                <a:gd name="connsiteY11" fmla="*/ 91671 h 247860"/>
                <a:gd name="connsiteX12" fmla="*/ 85893 w 309019"/>
                <a:gd name="connsiteY12" fmla="*/ 105321 h 247860"/>
                <a:gd name="connsiteX13" fmla="*/ 77451 w 309019"/>
                <a:gd name="connsiteY13" fmla="*/ 105321 h 247860"/>
                <a:gd name="connsiteX14" fmla="*/ 77451 w 309019"/>
                <a:gd name="connsiteY14" fmla="*/ 91928 h 247860"/>
                <a:gd name="connsiteX15" fmla="*/ 59823 w 309019"/>
                <a:gd name="connsiteY15" fmla="*/ 65871 h 247860"/>
                <a:gd name="connsiteX16" fmla="*/ 42697 w 309019"/>
                <a:gd name="connsiteY16" fmla="*/ 91183 h 247860"/>
                <a:gd name="connsiteX17" fmla="*/ 42697 w 309019"/>
                <a:gd name="connsiteY17" fmla="*/ 158410 h 247860"/>
                <a:gd name="connsiteX18" fmla="*/ 197678 w 309019"/>
                <a:gd name="connsiteY18" fmla="*/ 164612 h 247860"/>
                <a:gd name="connsiteX19" fmla="*/ 194208 w 309019"/>
                <a:gd name="connsiteY19" fmla="*/ 171071 h 247860"/>
                <a:gd name="connsiteX20" fmla="*/ 189235 w 309019"/>
                <a:gd name="connsiteY20" fmla="*/ 168093 h 247860"/>
                <a:gd name="connsiteX21" fmla="*/ 184776 w 309019"/>
                <a:gd name="connsiteY21" fmla="*/ 164369 h 247860"/>
                <a:gd name="connsiteX22" fmla="*/ 158707 w 309019"/>
                <a:gd name="connsiteY22" fmla="*/ 171071 h 247860"/>
                <a:gd name="connsiteX23" fmla="*/ 114764 w 309019"/>
                <a:gd name="connsiteY23" fmla="*/ 140058 h 247860"/>
                <a:gd name="connsiteX24" fmla="*/ 124205 w 309019"/>
                <a:gd name="connsiteY24" fmla="*/ 120705 h 247860"/>
                <a:gd name="connsiteX25" fmla="*/ 158461 w 309019"/>
                <a:gd name="connsiteY25" fmla="*/ 108300 h 247860"/>
                <a:gd name="connsiteX26" fmla="*/ 190980 w 309019"/>
                <a:gd name="connsiteY26" fmla="*/ 85968 h 247860"/>
                <a:gd name="connsiteX27" fmla="*/ 160439 w 309019"/>
                <a:gd name="connsiteY27" fmla="*/ 64883 h 247860"/>
                <a:gd name="connsiteX28" fmla="*/ 123462 w 309019"/>
                <a:gd name="connsiteY28" fmla="*/ 97386 h 247860"/>
                <a:gd name="connsiteX29" fmla="*/ 118989 w 309019"/>
                <a:gd name="connsiteY29" fmla="*/ 101597 h 247860"/>
                <a:gd name="connsiteX30" fmla="*/ 114764 w 309019"/>
                <a:gd name="connsiteY30" fmla="*/ 94895 h 247860"/>
                <a:gd name="connsiteX31" fmla="*/ 114764 w 309019"/>
                <a:gd name="connsiteY31" fmla="*/ 64381 h 247860"/>
                <a:gd name="connsiteX32" fmla="*/ 118245 w 309019"/>
                <a:gd name="connsiteY32" fmla="*/ 57935 h 247860"/>
                <a:gd name="connsiteX33" fmla="*/ 130156 w 309019"/>
                <a:gd name="connsiteY33" fmla="*/ 68606 h 247860"/>
                <a:gd name="connsiteX34" fmla="*/ 160439 w 309019"/>
                <a:gd name="connsiteY34" fmla="*/ 57935 h 247860"/>
                <a:gd name="connsiteX35" fmla="*/ 204628 w 309019"/>
                <a:gd name="connsiteY35" fmla="*/ 92915 h 247860"/>
                <a:gd name="connsiteX36" fmla="*/ 193951 w 309019"/>
                <a:gd name="connsiteY36" fmla="*/ 115738 h 247860"/>
                <a:gd name="connsiteX37" fmla="*/ 164411 w 309019"/>
                <a:gd name="connsiteY37" fmla="*/ 127898 h 247860"/>
                <a:gd name="connsiteX38" fmla="*/ 128419 w 309019"/>
                <a:gd name="connsiteY38" fmla="*/ 147496 h 247860"/>
                <a:gd name="connsiteX39" fmla="*/ 158707 w 309019"/>
                <a:gd name="connsiteY39" fmla="*/ 165114 h 247860"/>
                <a:gd name="connsiteX40" fmla="*/ 189235 w 309019"/>
                <a:gd name="connsiteY40" fmla="*/ 137824 h 247860"/>
                <a:gd name="connsiteX41" fmla="*/ 193460 w 309019"/>
                <a:gd name="connsiteY41" fmla="*/ 135090 h 247860"/>
                <a:gd name="connsiteX42" fmla="*/ 197678 w 309019"/>
                <a:gd name="connsiteY42" fmla="*/ 141547 h 247860"/>
                <a:gd name="connsiteX43" fmla="*/ 197678 w 309019"/>
                <a:gd name="connsiteY43" fmla="*/ 164612 h 247860"/>
                <a:gd name="connsiteX44" fmla="*/ 304059 w 309019"/>
                <a:gd name="connsiteY44" fmla="*/ 246491 h 247860"/>
                <a:gd name="connsiteX45" fmla="*/ 244479 w 309019"/>
                <a:gd name="connsiteY45" fmla="*/ 122685 h 247860"/>
                <a:gd name="connsiteX46" fmla="*/ 304059 w 309019"/>
                <a:gd name="connsiteY46" fmla="*/ -1369 h 247860"/>
                <a:gd name="connsiteX47" fmla="*/ 309020 w 309019"/>
                <a:gd name="connsiteY47" fmla="*/ 1612 h 247860"/>
                <a:gd name="connsiteX48" fmla="*/ 306539 w 309019"/>
                <a:gd name="connsiteY48" fmla="*/ 5335 h 247860"/>
                <a:gd name="connsiteX49" fmla="*/ 261362 w 309019"/>
                <a:gd name="connsiteY49" fmla="*/ 122440 h 247860"/>
                <a:gd name="connsiteX50" fmla="*/ 307283 w 309019"/>
                <a:gd name="connsiteY50" fmla="*/ 240534 h 247860"/>
                <a:gd name="connsiteX51" fmla="*/ 309020 w 309019"/>
                <a:gd name="connsiteY51" fmla="*/ 243513 h 247860"/>
                <a:gd name="connsiteX52" fmla="*/ 304059 w 309019"/>
                <a:gd name="connsiteY52" fmla="*/ 246491 h 24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09019" h="247860">
                  <a:moveTo>
                    <a:pt x="42697" y="158410"/>
                  </a:moveTo>
                  <a:lnTo>
                    <a:pt x="81423" y="158410"/>
                  </a:lnTo>
                  <a:lnTo>
                    <a:pt x="81423" y="167348"/>
                  </a:lnTo>
                  <a:lnTo>
                    <a:pt x="42697" y="167348"/>
                  </a:lnTo>
                  <a:lnTo>
                    <a:pt x="42697" y="213001"/>
                  </a:lnTo>
                  <a:lnTo>
                    <a:pt x="34256" y="213001"/>
                  </a:lnTo>
                  <a:cubicBezTo>
                    <a:pt x="34010" y="190669"/>
                    <a:pt x="23835" y="166102"/>
                    <a:pt x="0" y="165357"/>
                  </a:cubicBezTo>
                  <a:lnTo>
                    <a:pt x="0" y="158410"/>
                  </a:lnTo>
                  <a:lnTo>
                    <a:pt x="23088" y="158410"/>
                  </a:lnTo>
                  <a:lnTo>
                    <a:pt x="23088" y="91426"/>
                  </a:lnTo>
                  <a:cubicBezTo>
                    <a:pt x="23088" y="63637"/>
                    <a:pt x="43943" y="57935"/>
                    <a:pt x="57844" y="57935"/>
                  </a:cubicBezTo>
                  <a:cubicBezTo>
                    <a:pt x="74472" y="57935"/>
                    <a:pt x="85893" y="72073"/>
                    <a:pt x="85893" y="91671"/>
                  </a:cubicBezTo>
                  <a:lnTo>
                    <a:pt x="85893" y="105321"/>
                  </a:lnTo>
                  <a:lnTo>
                    <a:pt x="77451" y="105321"/>
                  </a:lnTo>
                  <a:lnTo>
                    <a:pt x="77451" y="91928"/>
                  </a:lnTo>
                  <a:cubicBezTo>
                    <a:pt x="77451" y="75052"/>
                    <a:pt x="69512" y="65871"/>
                    <a:pt x="59823" y="65871"/>
                  </a:cubicBezTo>
                  <a:cubicBezTo>
                    <a:pt x="42697" y="65871"/>
                    <a:pt x="42697" y="86713"/>
                    <a:pt x="42697" y="91183"/>
                  </a:cubicBezTo>
                  <a:lnTo>
                    <a:pt x="42697" y="158410"/>
                  </a:lnTo>
                  <a:close/>
                  <a:moveTo>
                    <a:pt x="197678" y="164612"/>
                  </a:moveTo>
                  <a:cubicBezTo>
                    <a:pt x="197678" y="168837"/>
                    <a:pt x="197678" y="171071"/>
                    <a:pt x="194208" y="171071"/>
                  </a:cubicBezTo>
                  <a:cubicBezTo>
                    <a:pt x="192962" y="171071"/>
                    <a:pt x="192471" y="171071"/>
                    <a:pt x="189235" y="168093"/>
                  </a:cubicBezTo>
                  <a:cubicBezTo>
                    <a:pt x="188744" y="167847"/>
                    <a:pt x="186264" y="165613"/>
                    <a:pt x="184776" y="164369"/>
                  </a:cubicBezTo>
                  <a:cubicBezTo>
                    <a:pt x="177324" y="169582"/>
                    <a:pt x="167892" y="171071"/>
                    <a:pt x="158707" y="171071"/>
                  </a:cubicBezTo>
                  <a:cubicBezTo>
                    <a:pt x="123206" y="171071"/>
                    <a:pt x="114764" y="152463"/>
                    <a:pt x="114764" y="140058"/>
                  </a:cubicBezTo>
                  <a:cubicBezTo>
                    <a:pt x="114764" y="132109"/>
                    <a:pt x="118245" y="125664"/>
                    <a:pt x="124205" y="120705"/>
                  </a:cubicBezTo>
                  <a:cubicBezTo>
                    <a:pt x="133637" y="112514"/>
                    <a:pt x="143068" y="110779"/>
                    <a:pt x="158461" y="108300"/>
                  </a:cubicBezTo>
                  <a:cubicBezTo>
                    <a:pt x="170871" y="106066"/>
                    <a:pt x="190980" y="102587"/>
                    <a:pt x="190980" y="85968"/>
                  </a:cubicBezTo>
                  <a:cubicBezTo>
                    <a:pt x="190980" y="76287"/>
                    <a:pt x="184274" y="64883"/>
                    <a:pt x="160439" y="64883"/>
                  </a:cubicBezTo>
                  <a:cubicBezTo>
                    <a:pt x="136616" y="64883"/>
                    <a:pt x="127921" y="80510"/>
                    <a:pt x="123462" y="97386"/>
                  </a:cubicBezTo>
                  <a:cubicBezTo>
                    <a:pt x="122714" y="100607"/>
                    <a:pt x="122458" y="101597"/>
                    <a:pt x="118989" y="101597"/>
                  </a:cubicBezTo>
                  <a:cubicBezTo>
                    <a:pt x="114764" y="101597"/>
                    <a:pt x="114764" y="99863"/>
                    <a:pt x="114764" y="94895"/>
                  </a:cubicBezTo>
                  <a:lnTo>
                    <a:pt x="114764" y="64381"/>
                  </a:lnTo>
                  <a:cubicBezTo>
                    <a:pt x="114764" y="60169"/>
                    <a:pt x="114764" y="57935"/>
                    <a:pt x="118245" y="57935"/>
                  </a:cubicBezTo>
                  <a:cubicBezTo>
                    <a:pt x="120480" y="57935"/>
                    <a:pt x="125195" y="63148"/>
                    <a:pt x="130156" y="68606"/>
                  </a:cubicBezTo>
                  <a:cubicBezTo>
                    <a:pt x="141079" y="58424"/>
                    <a:pt x="154489" y="57935"/>
                    <a:pt x="160439" y="57935"/>
                  </a:cubicBezTo>
                  <a:cubicBezTo>
                    <a:pt x="192716" y="57935"/>
                    <a:pt x="204628" y="75297"/>
                    <a:pt x="204628" y="92915"/>
                  </a:cubicBezTo>
                  <a:cubicBezTo>
                    <a:pt x="204628" y="102342"/>
                    <a:pt x="200410" y="109789"/>
                    <a:pt x="193951" y="115738"/>
                  </a:cubicBezTo>
                  <a:cubicBezTo>
                    <a:pt x="184519" y="124428"/>
                    <a:pt x="173110" y="126408"/>
                    <a:pt x="164411" y="127898"/>
                  </a:cubicBezTo>
                  <a:cubicBezTo>
                    <a:pt x="144559" y="131378"/>
                    <a:pt x="128419" y="134346"/>
                    <a:pt x="128419" y="147496"/>
                  </a:cubicBezTo>
                  <a:cubicBezTo>
                    <a:pt x="128419" y="155442"/>
                    <a:pt x="135128" y="165114"/>
                    <a:pt x="158707" y="165114"/>
                  </a:cubicBezTo>
                  <a:cubicBezTo>
                    <a:pt x="187499" y="165114"/>
                    <a:pt x="188744" y="145016"/>
                    <a:pt x="189235" y="137824"/>
                  </a:cubicBezTo>
                  <a:cubicBezTo>
                    <a:pt x="189492" y="135090"/>
                    <a:pt x="192471" y="135090"/>
                    <a:pt x="193460" y="135090"/>
                  </a:cubicBezTo>
                  <a:cubicBezTo>
                    <a:pt x="197678" y="135090"/>
                    <a:pt x="197678" y="136834"/>
                    <a:pt x="197678" y="141547"/>
                  </a:cubicBezTo>
                  <a:lnTo>
                    <a:pt x="197678" y="164612"/>
                  </a:lnTo>
                  <a:close/>
                  <a:moveTo>
                    <a:pt x="304059" y="246491"/>
                  </a:moveTo>
                  <a:cubicBezTo>
                    <a:pt x="256892" y="213244"/>
                    <a:pt x="244479" y="160646"/>
                    <a:pt x="244479" y="122685"/>
                  </a:cubicBezTo>
                  <a:cubicBezTo>
                    <a:pt x="244479" y="87703"/>
                    <a:pt x="254902" y="33368"/>
                    <a:pt x="304059" y="-1369"/>
                  </a:cubicBezTo>
                  <a:cubicBezTo>
                    <a:pt x="306037" y="-1369"/>
                    <a:pt x="309020" y="-1369"/>
                    <a:pt x="309020" y="1612"/>
                  </a:cubicBezTo>
                  <a:cubicBezTo>
                    <a:pt x="309020" y="3101"/>
                    <a:pt x="308276" y="3600"/>
                    <a:pt x="306539" y="5335"/>
                  </a:cubicBezTo>
                  <a:cubicBezTo>
                    <a:pt x="273519" y="35102"/>
                    <a:pt x="261362" y="77288"/>
                    <a:pt x="261362" y="122440"/>
                  </a:cubicBezTo>
                  <a:cubicBezTo>
                    <a:pt x="261362" y="189423"/>
                    <a:pt x="286934" y="222182"/>
                    <a:pt x="307283" y="240534"/>
                  </a:cubicBezTo>
                  <a:cubicBezTo>
                    <a:pt x="308276" y="241535"/>
                    <a:pt x="309020" y="242280"/>
                    <a:pt x="309020" y="243513"/>
                  </a:cubicBezTo>
                  <a:cubicBezTo>
                    <a:pt x="309020" y="246491"/>
                    <a:pt x="306037" y="246491"/>
                    <a:pt x="304059" y="246491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199D56-BC14-3C54-4120-B29CB23549D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 flipV="1">
              <a:off x="15054401" y="-18688799"/>
              <a:ext cx="108972" cy="215101"/>
            </a:xfrm>
            <a:custGeom>
              <a:avLst/>
              <a:gdLst>
                <a:gd name="connsiteX0" fmla="*/ 108972 w 108972"/>
                <a:gd name="connsiteY0" fmla="*/ 204306 h 215101"/>
                <a:gd name="connsiteX1" fmla="*/ 99051 w 108972"/>
                <a:gd name="connsiteY1" fmla="*/ 213733 h 215101"/>
                <a:gd name="connsiteX2" fmla="*/ 85148 w 108972"/>
                <a:gd name="connsiteY2" fmla="*/ 200094 h 215101"/>
                <a:gd name="connsiteX3" fmla="*/ 95081 w 108972"/>
                <a:gd name="connsiteY3" fmla="*/ 190657 h 215101"/>
                <a:gd name="connsiteX4" fmla="*/ 108972 w 108972"/>
                <a:gd name="connsiteY4" fmla="*/ 204306 h 215101"/>
                <a:gd name="connsiteX5" fmla="*/ 56354 w 108972"/>
                <a:gd name="connsiteY5" fmla="*/ 37081 h 215101"/>
                <a:gd name="connsiteX6" fmla="*/ 24324 w 108972"/>
                <a:gd name="connsiteY6" fmla="*/ 5579 h 215101"/>
                <a:gd name="connsiteX7" fmla="*/ 15392 w 108972"/>
                <a:gd name="connsiteY7" fmla="*/ 7068 h 215101"/>
                <a:gd name="connsiteX8" fmla="*/ 23834 w 108972"/>
                <a:gd name="connsiteY8" fmla="*/ 19719 h 215101"/>
                <a:gd name="connsiteX9" fmla="*/ 14147 w 108972"/>
                <a:gd name="connsiteY9" fmla="*/ 28900 h 215101"/>
                <a:gd name="connsiteX10" fmla="*/ 0 w 108972"/>
                <a:gd name="connsiteY10" fmla="*/ 14261 h 215101"/>
                <a:gd name="connsiteX11" fmla="*/ 24579 w 108972"/>
                <a:gd name="connsiteY11" fmla="*/ -1369 h 215101"/>
                <a:gd name="connsiteX12" fmla="*/ 76206 w 108972"/>
                <a:gd name="connsiteY12" fmla="*/ 37825 h 215101"/>
                <a:gd name="connsiteX13" fmla="*/ 98550 w 108972"/>
                <a:gd name="connsiteY13" fmla="*/ 126652 h 215101"/>
                <a:gd name="connsiteX14" fmla="*/ 99796 w 108972"/>
                <a:gd name="connsiteY14" fmla="*/ 135334 h 215101"/>
                <a:gd name="connsiteX15" fmla="*/ 73226 w 108972"/>
                <a:gd name="connsiteY15" fmla="*/ 158655 h 215101"/>
                <a:gd name="connsiteX16" fmla="*/ 29785 w 108972"/>
                <a:gd name="connsiteY16" fmla="*/ 120694 h 215101"/>
                <a:gd name="connsiteX17" fmla="*/ 34011 w 108972"/>
                <a:gd name="connsiteY17" fmla="*/ 117470 h 215101"/>
                <a:gd name="connsiteX18" fmla="*/ 38971 w 108972"/>
                <a:gd name="connsiteY18" fmla="*/ 121938 h 215101"/>
                <a:gd name="connsiteX19" fmla="*/ 72481 w 108972"/>
                <a:gd name="connsiteY19" fmla="*/ 151708 h 215101"/>
                <a:gd name="connsiteX20" fmla="*/ 80922 w 108972"/>
                <a:gd name="connsiteY20" fmla="*/ 139546 h 215101"/>
                <a:gd name="connsiteX21" fmla="*/ 80177 w 108972"/>
                <a:gd name="connsiteY21" fmla="*/ 132110 h 215101"/>
                <a:gd name="connsiteX22" fmla="*/ 56354 w 108972"/>
                <a:gd name="connsiteY22" fmla="*/ 37081 h 21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972" h="215101">
                  <a:moveTo>
                    <a:pt x="108972" y="204306"/>
                  </a:moveTo>
                  <a:cubicBezTo>
                    <a:pt x="108972" y="208520"/>
                    <a:pt x="105747" y="213733"/>
                    <a:pt x="99051" y="213733"/>
                  </a:cubicBezTo>
                  <a:cubicBezTo>
                    <a:pt x="91844" y="213733"/>
                    <a:pt x="85148" y="206785"/>
                    <a:pt x="85148" y="200094"/>
                  </a:cubicBezTo>
                  <a:cubicBezTo>
                    <a:pt x="85148" y="196115"/>
                    <a:pt x="88130" y="190657"/>
                    <a:pt x="95081" y="190657"/>
                  </a:cubicBezTo>
                  <a:cubicBezTo>
                    <a:pt x="101776" y="190657"/>
                    <a:pt x="108972" y="197115"/>
                    <a:pt x="108972" y="204306"/>
                  </a:cubicBezTo>
                  <a:close/>
                  <a:moveTo>
                    <a:pt x="56354" y="37081"/>
                  </a:moveTo>
                  <a:cubicBezTo>
                    <a:pt x="52128" y="19962"/>
                    <a:pt x="38971" y="5579"/>
                    <a:pt x="24324" y="5579"/>
                  </a:cubicBezTo>
                  <a:cubicBezTo>
                    <a:pt x="21098" y="5579"/>
                    <a:pt x="18118" y="6067"/>
                    <a:pt x="15392" y="7068"/>
                  </a:cubicBezTo>
                  <a:cubicBezTo>
                    <a:pt x="21843" y="10036"/>
                    <a:pt x="23834" y="15995"/>
                    <a:pt x="23834" y="19719"/>
                  </a:cubicBezTo>
                  <a:cubicBezTo>
                    <a:pt x="23834" y="25676"/>
                    <a:pt x="19118" y="28900"/>
                    <a:pt x="14147" y="28900"/>
                  </a:cubicBezTo>
                  <a:cubicBezTo>
                    <a:pt x="6450" y="28900"/>
                    <a:pt x="0" y="22196"/>
                    <a:pt x="0" y="14261"/>
                  </a:cubicBezTo>
                  <a:cubicBezTo>
                    <a:pt x="0" y="4834"/>
                    <a:pt x="9676" y="-1369"/>
                    <a:pt x="24579" y="-1369"/>
                  </a:cubicBezTo>
                  <a:cubicBezTo>
                    <a:pt x="39472" y="-1369"/>
                    <a:pt x="68510" y="7556"/>
                    <a:pt x="76206" y="37825"/>
                  </a:cubicBezTo>
                  <a:lnTo>
                    <a:pt x="98550" y="126652"/>
                  </a:lnTo>
                  <a:cubicBezTo>
                    <a:pt x="99296" y="129376"/>
                    <a:pt x="99796" y="131610"/>
                    <a:pt x="99796" y="135334"/>
                  </a:cubicBezTo>
                  <a:cubicBezTo>
                    <a:pt x="99796" y="148983"/>
                    <a:pt x="88130" y="158655"/>
                    <a:pt x="73226" y="158655"/>
                  </a:cubicBezTo>
                  <a:cubicBezTo>
                    <a:pt x="45678" y="158655"/>
                    <a:pt x="29785" y="124172"/>
                    <a:pt x="29785" y="120694"/>
                  </a:cubicBezTo>
                  <a:cubicBezTo>
                    <a:pt x="29785" y="117470"/>
                    <a:pt x="33266" y="117470"/>
                    <a:pt x="34011" y="117470"/>
                  </a:cubicBezTo>
                  <a:cubicBezTo>
                    <a:pt x="36991" y="117470"/>
                    <a:pt x="37235" y="118215"/>
                    <a:pt x="38971" y="121938"/>
                  </a:cubicBezTo>
                  <a:cubicBezTo>
                    <a:pt x="45177" y="136324"/>
                    <a:pt x="58089" y="151708"/>
                    <a:pt x="72481" y="151708"/>
                  </a:cubicBezTo>
                  <a:cubicBezTo>
                    <a:pt x="78687" y="151708"/>
                    <a:pt x="80922" y="147494"/>
                    <a:pt x="80922" y="139546"/>
                  </a:cubicBezTo>
                  <a:cubicBezTo>
                    <a:pt x="80922" y="136823"/>
                    <a:pt x="80434" y="133343"/>
                    <a:pt x="80177" y="132110"/>
                  </a:cubicBezTo>
                  <a:lnTo>
                    <a:pt x="56354" y="3708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8BA674F-D424-F550-FA9B-8A7614051E2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 flipV="1">
              <a:off x="15203676" y="-18710386"/>
              <a:ext cx="64295" cy="247860"/>
            </a:xfrm>
            <a:custGeom>
              <a:avLst/>
              <a:gdLst>
                <a:gd name="connsiteX0" fmla="*/ 4716 w 64295"/>
                <a:gd name="connsiteY0" fmla="*/ 246491 h 247860"/>
                <a:gd name="connsiteX1" fmla="*/ 0 w 64295"/>
                <a:gd name="connsiteY1" fmla="*/ 243513 h 247860"/>
                <a:gd name="connsiteX2" fmla="*/ 2235 w 64295"/>
                <a:gd name="connsiteY2" fmla="*/ 239789 h 247860"/>
                <a:gd name="connsiteX3" fmla="*/ 47413 w 64295"/>
                <a:gd name="connsiteY3" fmla="*/ 122685 h 247860"/>
                <a:gd name="connsiteX4" fmla="*/ 4460 w 64295"/>
                <a:gd name="connsiteY4" fmla="*/ 7324 h 247860"/>
                <a:gd name="connsiteX5" fmla="*/ 0 w 64295"/>
                <a:gd name="connsiteY5" fmla="*/ 1612 h 247860"/>
                <a:gd name="connsiteX6" fmla="*/ 3226 w 64295"/>
                <a:gd name="connsiteY6" fmla="*/ -1369 h 247860"/>
                <a:gd name="connsiteX7" fmla="*/ 46168 w 64295"/>
                <a:gd name="connsiteY7" fmla="*/ 46018 h 247860"/>
                <a:gd name="connsiteX8" fmla="*/ 64296 w 64295"/>
                <a:gd name="connsiteY8" fmla="*/ 122440 h 247860"/>
                <a:gd name="connsiteX9" fmla="*/ 4716 w 64295"/>
                <a:gd name="connsiteY9" fmla="*/ 246491 h 24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95" h="247860">
                  <a:moveTo>
                    <a:pt x="4716" y="246491"/>
                  </a:moveTo>
                  <a:cubicBezTo>
                    <a:pt x="2981" y="246491"/>
                    <a:pt x="0" y="246491"/>
                    <a:pt x="0" y="243513"/>
                  </a:cubicBezTo>
                  <a:cubicBezTo>
                    <a:pt x="0" y="242280"/>
                    <a:pt x="745" y="241535"/>
                    <a:pt x="2235" y="239789"/>
                  </a:cubicBezTo>
                  <a:cubicBezTo>
                    <a:pt x="23579" y="220191"/>
                    <a:pt x="47413" y="186701"/>
                    <a:pt x="47413" y="122685"/>
                  </a:cubicBezTo>
                  <a:cubicBezTo>
                    <a:pt x="47413" y="70829"/>
                    <a:pt x="31275" y="31635"/>
                    <a:pt x="4460" y="7324"/>
                  </a:cubicBezTo>
                  <a:cubicBezTo>
                    <a:pt x="245" y="3101"/>
                    <a:pt x="0" y="2856"/>
                    <a:pt x="0" y="1612"/>
                  </a:cubicBezTo>
                  <a:cubicBezTo>
                    <a:pt x="0" y="376"/>
                    <a:pt x="745" y="-1369"/>
                    <a:pt x="3226" y="-1369"/>
                  </a:cubicBezTo>
                  <a:cubicBezTo>
                    <a:pt x="6206" y="-1369"/>
                    <a:pt x="29785" y="15005"/>
                    <a:pt x="46168" y="46018"/>
                  </a:cubicBezTo>
                  <a:cubicBezTo>
                    <a:pt x="57089" y="66615"/>
                    <a:pt x="64296" y="93417"/>
                    <a:pt x="64296" y="122440"/>
                  </a:cubicBezTo>
                  <a:cubicBezTo>
                    <a:pt x="64296" y="157422"/>
                    <a:pt x="53863" y="211755"/>
                    <a:pt x="4716" y="246491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587392-9186-6E3F-7336-95C7F3B88F4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 flipV="1">
              <a:off x="15366231" y="-19120928"/>
              <a:ext cx="176559" cy="160512"/>
            </a:xfrm>
            <a:custGeom>
              <a:avLst/>
              <a:gdLst>
                <a:gd name="connsiteX0" fmla="*/ 108137 w 176559"/>
                <a:gd name="connsiteY0" fmla="*/ 109518 h 160512"/>
                <a:gd name="connsiteX1" fmla="*/ 143226 w 176559"/>
                <a:gd name="connsiteY1" fmla="*/ 151324 h 160512"/>
                <a:gd name="connsiteX2" fmla="*/ 160955 w 176559"/>
                <a:gd name="connsiteY2" fmla="*/ 146712 h 160512"/>
                <a:gd name="connsiteX3" fmla="*/ 143939 w 176559"/>
                <a:gd name="connsiteY3" fmla="*/ 127581 h 160512"/>
                <a:gd name="connsiteX4" fmla="*/ 157408 w 176559"/>
                <a:gd name="connsiteY4" fmla="*/ 115187 h 160512"/>
                <a:gd name="connsiteX5" fmla="*/ 176559 w 176559"/>
                <a:gd name="connsiteY5" fmla="*/ 135729 h 160512"/>
                <a:gd name="connsiteX6" fmla="*/ 143583 w 176559"/>
                <a:gd name="connsiteY6" fmla="*/ 159118 h 160512"/>
                <a:gd name="connsiteX7" fmla="*/ 106358 w 176559"/>
                <a:gd name="connsiteY7" fmla="*/ 132195 h 160512"/>
                <a:gd name="connsiteX8" fmla="*/ 68077 w 176559"/>
                <a:gd name="connsiteY8" fmla="*/ 159118 h 160512"/>
                <a:gd name="connsiteX9" fmla="*/ 10999 w 176559"/>
                <a:gd name="connsiteY9" fmla="*/ 104551 h 160512"/>
                <a:gd name="connsiteX10" fmla="*/ 15248 w 176559"/>
                <a:gd name="connsiteY10" fmla="*/ 101014 h 160512"/>
                <a:gd name="connsiteX11" fmla="*/ 19852 w 176559"/>
                <a:gd name="connsiteY11" fmla="*/ 104905 h 160512"/>
                <a:gd name="connsiteX12" fmla="*/ 67364 w 176559"/>
                <a:gd name="connsiteY12" fmla="*/ 151324 h 160512"/>
                <a:gd name="connsiteX13" fmla="*/ 86505 w 176559"/>
                <a:gd name="connsiteY13" fmla="*/ 127581 h 160512"/>
                <a:gd name="connsiteX14" fmla="*/ 67364 w 176559"/>
                <a:gd name="connsiteY14" fmla="*/ 43257 h 160512"/>
                <a:gd name="connsiteX15" fmla="*/ 33688 w 176559"/>
                <a:gd name="connsiteY15" fmla="*/ 6408 h 160512"/>
                <a:gd name="connsiteX16" fmla="*/ 15959 w 176559"/>
                <a:gd name="connsiteY16" fmla="*/ 11011 h 160512"/>
                <a:gd name="connsiteX17" fmla="*/ 32620 w 176559"/>
                <a:gd name="connsiteY17" fmla="*/ 30140 h 160512"/>
                <a:gd name="connsiteX18" fmla="*/ 19508 w 176559"/>
                <a:gd name="connsiteY18" fmla="*/ 42545 h 160512"/>
                <a:gd name="connsiteX19" fmla="*/ 0 w 176559"/>
                <a:gd name="connsiteY19" fmla="*/ 21992 h 160512"/>
                <a:gd name="connsiteX20" fmla="*/ 33332 w 176559"/>
                <a:gd name="connsiteY20" fmla="*/ -1395 h 160512"/>
                <a:gd name="connsiteX21" fmla="*/ 70556 w 176559"/>
                <a:gd name="connsiteY21" fmla="*/ 25539 h 160512"/>
                <a:gd name="connsiteX22" fmla="*/ 108838 w 176559"/>
                <a:gd name="connsiteY22" fmla="*/ -1395 h 160512"/>
                <a:gd name="connsiteX23" fmla="*/ 165559 w 176559"/>
                <a:gd name="connsiteY23" fmla="*/ 53173 h 160512"/>
                <a:gd name="connsiteX24" fmla="*/ 161310 w 176559"/>
                <a:gd name="connsiteY24" fmla="*/ 56718 h 160512"/>
                <a:gd name="connsiteX25" fmla="*/ 156706 w 176559"/>
                <a:gd name="connsiteY25" fmla="*/ 52817 h 160512"/>
                <a:gd name="connsiteX26" fmla="*/ 109550 w 176559"/>
                <a:gd name="connsiteY26" fmla="*/ 6408 h 160512"/>
                <a:gd name="connsiteX27" fmla="*/ 90053 w 176559"/>
                <a:gd name="connsiteY27" fmla="*/ 29784 h 160512"/>
                <a:gd name="connsiteX28" fmla="*/ 96081 w 176559"/>
                <a:gd name="connsiteY28" fmla="*/ 60975 h 160512"/>
                <a:gd name="connsiteX29" fmla="*/ 108137 w 176559"/>
                <a:gd name="connsiteY29" fmla="*/ 109518 h 16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6559" h="160512">
                  <a:moveTo>
                    <a:pt x="108137" y="109518"/>
                  </a:moveTo>
                  <a:cubicBezTo>
                    <a:pt x="110262" y="118723"/>
                    <a:pt x="118414" y="151324"/>
                    <a:pt x="143226" y="151324"/>
                  </a:cubicBezTo>
                  <a:cubicBezTo>
                    <a:pt x="145006" y="151324"/>
                    <a:pt x="153514" y="151324"/>
                    <a:pt x="160955" y="146712"/>
                  </a:cubicBezTo>
                  <a:cubicBezTo>
                    <a:pt x="151034" y="144945"/>
                    <a:pt x="143939" y="136085"/>
                    <a:pt x="143939" y="127581"/>
                  </a:cubicBezTo>
                  <a:cubicBezTo>
                    <a:pt x="143939" y="121913"/>
                    <a:pt x="147842" y="115187"/>
                    <a:pt x="157408" y="115187"/>
                  </a:cubicBezTo>
                  <a:cubicBezTo>
                    <a:pt x="165215" y="115187"/>
                    <a:pt x="176559" y="121556"/>
                    <a:pt x="176559" y="135729"/>
                  </a:cubicBezTo>
                  <a:cubicBezTo>
                    <a:pt x="176559" y="154159"/>
                    <a:pt x="155638" y="159118"/>
                    <a:pt x="143583" y="159118"/>
                  </a:cubicBezTo>
                  <a:cubicBezTo>
                    <a:pt x="123018" y="159118"/>
                    <a:pt x="110618" y="140343"/>
                    <a:pt x="106358" y="132195"/>
                  </a:cubicBezTo>
                  <a:cubicBezTo>
                    <a:pt x="97494" y="155570"/>
                    <a:pt x="78354" y="159118"/>
                    <a:pt x="68077" y="159118"/>
                  </a:cubicBezTo>
                  <a:cubicBezTo>
                    <a:pt x="31197" y="159118"/>
                    <a:pt x="10999" y="113409"/>
                    <a:pt x="10999" y="104551"/>
                  </a:cubicBezTo>
                  <a:cubicBezTo>
                    <a:pt x="10999" y="101014"/>
                    <a:pt x="14536" y="101014"/>
                    <a:pt x="15248" y="101014"/>
                  </a:cubicBezTo>
                  <a:cubicBezTo>
                    <a:pt x="18084" y="101014"/>
                    <a:pt x="19152" y="101715"/>
                    <a:pt x="19852" y="104905"/>
                  </a:cubicBezTo>
                  <a:cubicBezTo>
                    <a:pt x="31908" y="142466"/>
                    <a:pt x="55308" y="151324"/>
                    <a:pt x="67364" y="151324"/>
                  </a:cubicBezTo>
                  <a:cubicBezTo>
                    <a:pt x="74094" y="151324"/>
                    <a:pt x="86505" y="148135"/>
                    <a:pt x="86505" y="127581"/>
                  </a:cubicBezTo>
                  <a:cubicBezTo>
                    <a:pt x="86505" y="116600"/>
                    <a:pt x="80477" y="92855"/>
                    <a:pt x="67364" y="43257"/>
                  </a:cubicBezTo>
                  <a:cubicBezTo>
                    <a:pt x="61693" y="21282"/>
                    <a:pt x="49280" y="6408"/>
                    <a:pt x="33688" y="6408"/>
                  </a:cubicBezTo>
                  <a:cubicBezTo>
                    <a:pt x="31553" y="6408"/>
                    <a:pt x="23400" y="6408"/>
                    <a:pt x="15959" y="11011"/>
                  </a:cubicBezTo>
                  <a:cubicBezTo>
                    <a:pt x="24823" y="12778"/>
                    <a:pt x="32620" y="20225"/>
                    <a:pt x="32620" y="30140"/>
                  </a:cubicBezTo>
                  <a:cubicBezTo>
                    <a:pt x="32620" y="39712"/>
                    <a:pt x="24823" y="42545"/>
                    <a:pt x="19508" y="42545"/>
                  </a:cubicBezTo>
                  <a:cubicBezTo>
                    <a:pt x="8864" y="42545"/>
                    <a:pt x="0" y="33331"/>
                    <a:pt x="0" y="21992"/>
                  </a:cubicBezTo>
                  <a:cubicBezTo>
                    <a:pt x="0" y="5696"/>
                    <a:pt x="17728" y="-1395"/>
                    <a:pt x="33332" y="-1395"/>
                  </a:cubicBezTo>
                  <a:cubicBezTo>
                    <a:pt x="56732" y="-1395"/>
                    <a:pt x="69489" y="23416"/>
                    <a:pt x="70556" y="25539"/>
                  </a:cubicBezTo>
                  <a:cubicBezTo>
                    <a:pt x="74805" y="12433"/>
                    <a:pt x="87573" y="-1395"/>
                    <a:pt x="108838" y="-1395"/>
                  </a:cubicBezTo>
                  <a:cubicBezTo>
                    <a:pt x="145362" y="-1395"/>
                    <a:pt x="165559" y="44313"/>
                    <a:pt x="165559" y="53173"/>
                  </a:cubicBezTo>
                  <a:cubicBezTo>
                    <a:pt x="165559" y="56718"/>
                    <a:pt x="162379" y="56718"/>
                    <a:pt x="161310" y="56718"/>
                  </a:cubicBezTo>
                  <a:cubicBezTo>
                    <a:pt x="158119" y="56718"/>
                    <a:pt x="157408" y="55307"/>
                    <a:pt x="156706" y="52817"/>
                  </a:cubicBezTo>
                  <a:cubicBezTo>
                    <a:pt x="145006" y="14912"/>
                    <a:pt x="120894" y="6408"/>
                    <a:pt x="109550" y="6408"/>
                  </a:cubicBezTo>
                  <a:cubicBezTo>
                    <a:pt x="95725" y="6408"/>
                    <a:pt x="90053" y="17745"/>
                    <a:pt x="90053" y="29784"/>
                  </a:cubicBezTo>
                  <a:cubicBezTo>
                    <a:pt x="90053" y="37589"/>
                    <a:pt x="92178" y="45381"/>
                    <a:pt x="96081" y="60975"/>
                  </a:cubicBezTo>
                  <a:lnTo>
                    <a:pt x="108137" y="10951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8A78C1-03E1-26CC-C2F5-2D10D4E16CB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 flipV="1">
              <a:off x="15570268" y="-19075664"/>
              <a:ext cx="75216" cy="166969"/>
            </a:xfrm>
            <a:custGeom>
              <a:avLst/>
              <a:gdLst>
                <a:gd name="connsiteX0" fmla="*/ 68766 w 75216"/>
                <a:gd name="connsiteY0" fmla="*/ 156153 h 166969"/>
                <a:gd name="connsiteX1" fmla="*/ 58835 w 75216"/>
                <a:gd name="connsiteY1" fmla="*/ 165577 h 166969"/>
                <a:gd name="connsiteX2" fmla="*/ 44932 w 75216"/>
                <a:gd name="connsiteY2" fmla="*/ 151939 h 166969"/>
                <a:gd name="connsiteX3" fmla="*/ 54864 w 75216"/>
                <a:gd name="connsiteY3" fmla="*/ 142501 h 166969"/>
                <a:gd name="connsiteX4" fmla="*/ 68766 w 75216"/>
                <a:gd name="connsiteY4" fmla="*/ 156153 h 166969"/>
                <a:gd name="connsiteX5" fmla="*/ 18118 w 75216"/>
                <a:gd name="connsiteY5" fmla="*/ 30110 h 166969"/>
                <a:gd name="connsiteX6" fmla="*/ 15893 w 75216"/>
                <a:gd name="connsiteY6" fmla="*/ 19693 h 166969"/>
                <a:gd name="connsiteX7" fmla="*/ 39472 w 75216"/>
                <a:gd name="connsiteY7" fmla="*/ -1392 h 166969"/>
                <a:gd name="connsiteX8" fmla="*/ 75217 w 75216"/>
                <a:gd name="connsiteY8" fmla="*/ 36569 h 166969"/>
                <a:gd name="connsiteX9" fmla="*/ 71246 w 75216"/>
                <a:gd name="connsiteY9" fmla="*/ 39791 h 166969"/>
                <a:gd name="connsiteX10" fmla="*/ 66531 w 75216"/>
                <a:gd name="connsiteY10" fmla="*/ 35568 h 166969"/>
                <a:gd name="connsiteX11" fmla="*/ 40217 w 75216"/>
                <a:gd name="connsiteY11" fmla="*/ 5555 h 166969"/>
                <a:gd name="connsiteX12" fmla="*/ 34011 w 75216"/>
                <a:gd name="connsiteY12" fmla="*/ 14235 h 166969"/>
                <a:gd name="connsiteX13" fmla="*/ 37980 w 75216"/>
                <a:gd name="connsiteY13" fmla="*/ 30110 h 166969"/>
                <a:gd name="connsiteX14" fmla="*/ 45922 w 75216"/>
                <a:gd name="connsiteY14" fmla="*/ 49962 h 166969"/>
                <a:gd name="connsiteX15" fmla="*/ 58089 w 75216"/>
                <a:gd name="connsiteY15" fmla="*/ 81475 h 166969"/>
                <a:gd name="connsiteX16" fmla="*/ 59580 w 75216"/>
                <a:gd name="connsiteY16" fmla="*/ 89412 h 166969"/>
                <a:gd name="connsiteX17" fmla="*/ 35990 w 75216"/>
                <a:gd name="connsiteY17" fmla="*/ 110500 h 166969"/>
                <a:gd name="connsiteX18" fmla="*/ 0 w 75216"/>
                <a:gd name="connsiteY18" fmla="*/ 72539 h 166969"/>
                <a:gd name="connsiteX19" fmla="*/ 4215 w 75216"/>
                <a:gd name="connsiteY19" fmla="*/ 69315 h 166969"/>
                <a:gd name="connsiteX20" fmla="*/ 8686 w 75216"/>
                <a:gd name="connsiteY20" fmla="*/ 73284 h 166969"/>
                <a:gd name="connsiteX21" fmla="*/ 35246 w 75216"/>
                <a:gd name="connsiteY21" fmla="*/ 103552 h 166969"/>
                <a:gd name="connsiteX22" fmla="*/ 41451 w 75216"/>
                <a:gd name="connsiteY22" fmla="*/ 94870 h 166969"/>
                <a:gd name="connsiteX23" fmla="*/ 33765 w 75216"/>
                <a:gd name="connsiteY23" fmla="*/ 70060 h 166969"/>
                <a:gd name="connsiteX24" fmla="*/ 18118 w 75216"/>
                <a:gd name="connsiteY24" fmla="*/ 30110 h 16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216" h="166969">
                  <a:moveTo>
                    <a:pt x="68766" y="156153"/>
                  </a:moveTo>
                  <a:cubicBezTo>
                    <a:pt x="68766" y="160119"/>
                    <a:pt x="65785" y="165577"/>
                    <a:pt x="58835" y="165577"/>
                  </a:cubicBezTo>
                  <a:cubicBezTo>
                    <a:pt x="52128" y="165577"/>
                    <a:pt x="44932" y="159131"/>
                    <a:pt x="44932" y="151939"/>
                  </a:cubicBezTo>
                  <a:cubicBezTo>
                    <a:pt x="44932" y="147714"/>
                    <a:pt x="48157" y="142501"/>
                    <a:pt x="54864" y="142501"/>
                  </a:cubicBezTo>
                  <a:cubicBezTo>
                    <a:pt x="62060" y="142501"/>
                    <a:pt x="68766" y="149449"/>
                    <a:pt x="68766" y="156153"/>
                  </a:cubicBezTo>
                  <a:close/>
                  <a:moveTo>
                    <a:pt x="18118" y="30110"/>
                  </a:moveTo>
                  <a:cubicBezTo>
                    <a:pt x="17128" y="26886"/>
                    <a:pt x="15893" y="23907"/>
                    <a:pt x="15893" y="19693"/>
                  </a:cubicBezTo>
                  <a:cubicBezTo>
                    <a:pt x="15893" y="8035"/>
                    <a:pt x="25814" y="-1392"/>
                    <a:pt x="39472" y="-1392"/>
                  </a:cubicBezTo>
                  <a:cubicBezTo>
                    <a:pt x="64295" y="-1392"/>
                    <a:pt x="75217" y="32843"/>
                    <a:pt x="75217" y="36569"/>
                  </a:cubicBezTo>
                  <a:cubicBezTo>
                    <a:pt x="75217" y="39791"/>
                    <a:pt x="71992" y="39791"/>
                    <a:pt x="71246" y="39791"/>
                  </a:cubicBezTo>
                  <a:cubicBezTo>
                    <a:pt x="67765" y="39791"/>
                    <a:pt x="67521" y="38301"/>
                    <a:pt x="66531" y="35568"/>
                  </a:cubicBezTo>
                  <a:cubicBezTo>
                    <a:pt x="60814" y="15727"/>
                    <a:pt x="49893" y="5555"/>
                    <a:pt x="40217" y="5555"/>
                  </a:cubicBezTo>
                  <a:cubicBezTo>
                    <a:pt x="35246" y="5555"/>
                    <a:pt x="34011" y="8779"/>
                    <a:pt x="34011" y="14235"/>
                  </a:cubicBezTo>
                  <a:cubicBezTo>
                    <a:pt x="34011" y="19939"/>
                    <a:pt x="35745" y="24652"/>
                    <a:pt x="37980" y="30110"/>
                  </a:cubicBezTo>
                  <a:cubicBezTo>
                    <a:pt x="40461" y="36812"/>
                    <a:pt x="43197" y="43516"/>
                    <a:pt x="45922" y="49962"/>
                  </a:cubicBezTo>
                  <a:cubicBezTo>
                    <a:pt x="48157" y="55922"/>
                    <a:pt x="57099" y="78496"/>
                    <a:pt x="58089" y="81475"/>
                  </a:cubicBezTo>
                  <a:cubicBezTo>
                    <a:pt x="58835" y="83954"/>
                    <a:pt x="59580" y="86933"/>
                    <a:pt x="59580" y="89412"/>
                  </a:cubicBezTo>
                  <a:cubicBezTo>
                    <a:pt x="59580" y="101073"/>
                    <a:pt x="49648" y="110500"/>
                    <a:pt x="35990" y="110500"/>
                  </a:cubicBezTo>
                  <a:cubicBezTo>
                    <a:pt x="11422" y="110500"/>
                    <a:pt x="0" y="76764"/>
                    <a:pt x="0" y="72539"/>
                  </a:cubicBezTo>
                  <a:cubicBezTo>
                    <a:pt x="0" y="69315"/>
                    <a:pt x="3481" y="69315"/>
                    <a:pt x="4215" y="69315"/>
                  </a:cubicBezTo>
                  <a:cubicBezTo>
                    <a:pt x="7696" y="69315"/>
                    <a:pt x="7941" y="70561"/>
                    <a:pt x="8686" y="73284"/>
                  </a:cubicBezTo>
                  <a:cubicBezTo>
                    <a:pt x="15148" y="94625"/>
                    <a:pt x="26069" y="103552"/>
                    <a:pt x="35246" y="103552"/>
                  </a:cubicBezTo>
                  <a:cubicBezTo>
                    <a:pt x="39226" y="103552"/>
                    <a:pt x="41451" y="101572"/>
                    <a:pt x="41451" y="94870"/>
                  </a:cubicBezTo>
                  <a:cubicBezTo>
                    <a:pt x="41451" y="89167"/>
                    <a:pt x="39972" y="85444"/>
                    <a:pt x="33765" y="70060"/>
                  </a:cubicBezTo>
                  <a:lnTo>
                    <a:pt x="18118" y="30110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C86FA2-FD1B-8B2D-365E-251FE68472B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 flipV="1">
              <a:off x="15690836" y="-19120928"/>
              <a:ext cx="162366" cy="160512"/>
            </a:xfrm>
            <a:custGeom>
              <a:avLst/>
              <a:gdLst>
                <a:gd name="connsiteX0" fmla="*/ 118058 w 162366"/>
                <a:gd name="connsiteY0" fmla="*/ 136441 h 160512"/>
                <a:gd name="connsiteX1" fmla="*/ 85437 w 162366"/>
                <a:gd name="connsiteY1" fmla="*/ 159118 h 160512"/>
                <a:gd name="connsiteX2" fmla="*/ 0 w 162366"/>
                <a:gd name="connsiteY2" fmla="*/ 55307 h 160512"/>
                <a:gd name="connsiteX3" fmla="*/ 47157 w 162366"/>
                <a:gd name="connsiteY3" fmla="*/ -1395 h 160512"/>
                <a:gd name="connsiteX4" fmla="*/ 93234 w 162366"/>
                <a:gd name="connsiteY4" fmla="*/ 25183 h 160512"/>
                <a:gd name="connsiteX5" fmla="*/ 125499 w 162366"/>
                <a:gd name="connsiteY5" fmla="*/ -1395 h 160512"/>
                <a:gd name="connsiteX6" fmla="*/ 151735 w 162366"/>
                <a:gd name="connsiteY6" fmla="*/ 18101 h 160512"/>
                <a:gd name="connsiteX7" fmla="*/ 162367 w 162366"/>
                <a:gd name="connsiteY7" fmla="*/ 53173 h 160512"/>
                <a:gd name="connsiteX8" fmla="*/ 158119 w 162366"/>
                <a:gd name="connsiteY8" fmla="*/ 56718 h 160512"/>
                <a:gd name="connsiteX9" fmla="*/ 153148 w 162366"/>
                <a:gd name="connsiteY9" fmla="*/ 50337 h 160512"/>
                <a:gd name="connsiteX10" fmla="*/ 126210 w 162366"/>
                <a:gd name="connsiteY10" fmla="*/ 6408 h 160512"/>
                <a:gd name="connsiteX11" fmla="*/ 115578 w 162366"/>
                <a:gd name="connsiteY11" fmla="*/ 22704 h 160512"/>
                <a:gd name="connsiteX12" fmla="*/ 120182 w 162366"/>
                <a:gd name="connsiteY12" fmla="*/ 48926 h 160512"/>
                <a:gd name="connsiteX13" fmla="*/ 127978 w 162366"/>
                <a:gd name="connsiteY13" fmla="*/ 80817 h 160512"/>
                <a:gd name="connsiteX14" fmla="*/ 140747 w 162366"/>
                <a:gd name="connsiteY14" fmla="*/ 130417 h 160512"/>
                <a:gd name="connsiteX15" fmla="*/ 143227 w 162366"/>
                <a:gd name="connsiteY15" fmla="*/ 142466 h 160512"/>
                <a:gd name="connsiteX16" fmla="*/ 132940 w 162366"/>
                <a:gd name="connsiteY16" fmla="*/ 152036 h 160512"/>
                <a:gd name="connsiteX17" fmla="*/ 118058 w 162366"/>
                <a:gd name="connsiteY17" fmla="*/ 136441 h 160512"/>
                <a:gd name="connsiteX18" fmla="*/ 95014 w 162366"/>
                <a:gd name="connsiteY18" fmla="*/ 44669 h 160512"/>
                <a:gd name="connsiteX19" fmla="*/ 87918 w 162366"/>
                <a:gd name="connsiteY19" fmla="*/ 31564 h 160512"/>
                <a:gd name="connsiteX20" fmla="*/ 47857 w 162366"/>
                <a:gd name="connsiteY20" fmla="*/ 6408 h 160512"/>
                <a:gd name="connsiteX21" fmla="*/ 25169 w 162366"/>
                <a:gd name="connsiteY21" fmla="*/ 39712 h 160512"/>
                <a:gd name="connsiteX22" fmla="*/ 44665 w 162366"/>
                <a:gd name="connsiteY22" fmla="*/ 117310 h 160512"/>
                <a:gd name="connsiteX23" fmla="*/ 85794 w 162366"/>
                <a:gd name="connsiteY23" fmla="*/ 151324 h 160512"/>
                <a:gd name="connsiteX24" fmla="*/ 113799 w 162366"/>
                <a:gd name="connsiteY24" fmla="*/ 120145 h 160512"/>
                <a:gd name="connsiteX25" fmla="*/ 112742 w 162366"/>
                <a:gd name="connsiteY25" fmla="*/ 114121 h 160512"/>
                <a:gd name="connsiteX26" fmla="*/ 95014 w 162366"/>
                <a:gd name="connsiteY26" fmla="*/ 44669 h 16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366" h="160512">
                  <a:moveTo>
                    <a:pt x="118058" y="136441"/>
                  </a:moveTo>
                  <a:cubicBezTo>
                    <a:pt x="111675" y="149546"/>
                    <a:pt x="101398" y="159118"/>
                    <a:pt x="85437" y="159118"/>
                  </a:cubicBezTo>
                  <a:cubicBezTo>
                    <a:pt x="43965" y="159118"/>
                    <a:pt x="0" y="107028"/>
                    <a:pt x="0" y="55307"/>
                  </a:cubicBezTo>
                  <a:cubicBezTo>
                    <a:pt x="0" y="21992"/>
                    <a:pt x="19497" y="-1395"/>
                    <a:pt x="47157" y="-1395"/>
                  </a:cubicBezTo>
                  <a:cubicBezTo>
                    <a:pt x="54241" y="-1395"/>
                    <a:pt x="71969" y="27"/>
                    <a:pt x="93234" y="25183"/>
                  </a:cubicBezTo>
                  <a:cubicBezTo>
                    <a:pt x="96070" y="10299"/>
                    <a:pt x="108482" y="-1395"/>
                    <a:pt x="125499" y="-1395"/>
                  </a:cubicBezTo>
                  <a:cubicBezTo>
                    <a:pt x="137911" y="-1395"/>
                    <a:pt x="146063" y="6764"/>
                    <a:pt x="151735" y="18101"/>
                  </a:cubicBezTo>
                  <a:cubicBezTo>
                    <a:pt x="157763" y="30852"/>
                    <a:pt x="162367" y="52471"/>
                    <a:pt x="162367" y="53173"/>
                  </a:cubicBezTo>
                  <a:cubicBezTo>
                    <a:pt x="162367" y="56718"/>
                    <a:pt x="159176" y="56718"/>
                    <a:pt x="158119" y="56718"/>
                  </a:cubicBezTo>
                  <a:cubicBezTo>
                    <a:pt x="154571" y="56718"/>
                    <a:pt x="154216" y="55307"/>
                    <a:pt x="153148" y="50337"/>
                  </a:cubicBezTo>
                  <a:cubicBezTo>
                    <a:pt x="147131" y="27307"/>
                    <a:pt x="140747" y="6408"/>
                    <a:pt x="126210" y="6408"/>
                  </a:cubicBezTo>
                  <a:cubicBezTo>
                    <a:pt x="116635" y="6408"/>
                    <a:pt x="115578" y="15611"/>
                    <a:pt x="115578" y="22704"/>
                  </a:cubicBezTo>
                  <a:cubicBezTo>
                    <a:pt x="115578" y="30496"/>
                    <a:pt x="116279" y="33331"/>
                    <a:pt x="120182" y="48926"/>
                  </a:cubicBezTo>
                  <a:cubicBezTo>
                    <a:pt x="124087" y="63811"/>
                    <a:pt x="124787" y="67345"/>
                    <a:pt x="127978" y="80817"/>
                  </a:cubicBezTo>
                  <a:lnTo>
                    <a:pt x="140747" y="130417"/>
                  </a:lnTo>
                  <a:cubicBezTo>
                    <a:pt x="143227" y="140343"/>
                    <a:pt x="143227" y="141044"/>
                    <a:pt x="143227" y="142466"/>
                  </a:cubicBezTo>
                  <a:cubicBezTo>
                    <a:pt x="143227" y="148491"/>
                    <a:pt x="138968" y="152036"/>
                    <a:pt x="132940" y="152036"/>
                  </a:cubicBezTo>
                  <a:cubicBezTo>
                    <a:pt x="124431" y="152036"/>
                    <a:pt x="119114" y="144233"/>
                    <a:pt x="118058" y="136441"/>
                  </a:cubicBezTo>
                  <a:close/>
                  <a:moveTo>
                    <a:pt x="95014" y="44669"/>
                  </a:moveTo>
                  <a:cubicBezTo>
                    <a:pt x="93234" y="38288"/>
                    <a:pt x="93234" y="37589"/>
                    <a:pt x="87918" y="31564"/>
                  </a:cubicBezTo>
                  <a:cubicBezTo>
                    <a:pt x="72325" y="12077"/>
                    <a:pt x="57789" y="6408"/>
                    <a:pt x="47857" y="6408"/>
                  </a:cubicBezTo>
                  <a:cubicBezTo>
                    <a:pt x="30129" y="6408"/>
                    <a:pt x="25169" y="25893"/>
                    <a:pt x="25169" y="39712"/>
                  </a:cubicBezTo>
                  <a:cubicBezTo>
                    <a:pt x="25169" y="57430"/>
                    <a:pt x="36513" y="101014"/>
                    <a:pt x="44665" y="117310"/>
                  </a:cubicBezTo>
                  <a:cubicBezTo>
                    <a:pt x="55665" y="138208"/>
                    <a:pt x="71613" y="151324"/>
                    <a:pt x="85794" y="151324"/>
                  </a:cubicBezTo>
                  <a:cubicBezTo>
                    <a:pt x="108838" y="151324"/>
                    <a:pt x="113799" y="122269"/>
                    <a:pt x="113799" y="120145"/>
                  </a:cubicBezTo>
                  <a:cubicBezTo>
                    <a:pt x="113799" y="118022"/>
                    <a:pt x="113087" y="115888"/>
                    <a:pt x="112742" y="114121"/>
                  </a:cubicBezTo>
                  <a:lnTo>
                    <a:pt x="95014" y="4466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415019-00ED-2D3E-1654-228603D022D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 flipV="1">
              <a:off x="15875738" y="-19075664"/>
              <a:ext cx="197623" cy="215101"/>
            </a:xfrm>
            <a:custGeom>
              <a:avLst/>
              <a:gdLst>
                <a:gd name="connsiteX0" fmla="*/ 68766 w 197623"/>
                <a:gd name="connsiteY0" fmla="*/ 204286 h 215101"/>
                <a:gd name="connsiteX1" fmla="*/ 58834 w 197623"/>
                <a:gd name="connsiteY1" fmla="*/ 213711 h 215101"/>
                <a:gd name="connsiteX2" fmla="*/ 44932 w 197623"/>
                <a:gd name="connsiteY2" fmla="*/ 200072 h 215101"/>
                <a:gd name="connsiteX3" fmla="*/ 54864 w 197623"/>
                <a:gd name="connsiteY3" fmla="*/ 190635 h 215101"/>
                <a:gd name="connsiteX4" fmla="*/ 68766 w 197623"/>
                <a:gd name="connsiteY4" fmla="*/ 204286 h 215101"/>
                <a:gd name="connsiteX5" fmla="*/ 18118 w 197623"/>
                <a:gd name="connsiteY5" fmla="*/ 78244 h 215101"/>
                <a:gd name="connsiteX6" fmla="*/ 15893 w 197623"/>
                <a:gd name="connsiteY6" fmla="*/ 67827 h 215101"/>
                <a:gd name="connsiteX7" fmla="*/ 39472 w 197623"/>
                <a:gd name="connsiteY7" fmla="*/ 46742 h 215101"/>
                <a:gd name="connsiteX8" fmla="*/ 75217 w 197623"/>
                <a:gd name="connsiteY8" fmla="*/ 84703 h 215101"/>
                <a:gd name="connsiteX9" fmla="*/ 71246 w 197623"/>
                <a:gd name="connsiteY9" fmla="*/ 87924 h 215101"/>
                <a:gd name="connsiteX10" fmla="*/ 66530 w 197623"/>
                <a:gd name="connsiteY10" fmla="*/ 83702 h 215101"/>
                <a:gd name="connsiteX11" fmla="*/ 40216 w 197623"/>
                <a:gd name="connsiteY11" fmla="*/ 53689 h 215101"/>
                <a:gd name="connsiteX12" fmla="*/ 34011 w 197623"/>
                <a:gd name="connsiteY12" fmla="*/ 62369 h 215101"/>
                <a:gd name="connsiteX13" fmla="*/ 37980 w 197623"/>
                <a:gd name="connsiteY13" fmla="*/ 78244 h 215101"/>
                <a:gd name="connsiteX14" fmla="*/ 45922 w 197623"/>
                <a:gd name="connsiteY14" fmla="*/ 98096 h 215101"/>
                <a:gd name="connsiteX15" fmla="*/ 58089 w 197623"/>
                <a:gd name="connsiteY15" fmla="*/ 129609 h 215101"/>
                <a:gd name="connsiteX16" fmla="*/ 59579 w 197623"/>
                <a:gd name="connsiteY16" fmla="*/ 137546 h 215101"/>
                <a:gd name="connsiteX17" fmla="*/ 35990 w 197623"/>
                <a:gd name="connsiteY17" fmla="*/ 158633 h 215101"/>
                <a:gd name="connsiteX18" fmla="*/ 0 w 197623"/>
                <a:gd name="connsiteY18" fmla="*/ 120673 h 215101"/>
                <a:gd name="connsiteX19" fmla="*/ 4215 w 197623"/>
                <a:gd name="connsiteY19" fmla="*/ 117449 h 215101"/>
                <a:gd name="connsiteX20" fmla="*/ 8686 w 197623"/>
                <a:gd name="connsiteY20" fmla="*/ 121417 h 215101"/>
                <a:gd name="connsiteX21" fmla="*/ 35245 w 197623"/>
                <a:gd name="connsiteY21" fmla="*/ 151686 h 215101"/>
                <a:gd name="connsiteX22" fmla="*/ 41451 w 197623"/>
                <a:gd name="connsiteY22" fmla="*/ 143004 h 215101"/>
                <a:gd name="connsiteX23" fmla="*/ 33765 w 197623"/>
                <a:gd name="connsiteY23" fmla="*/ 118193 h 215101"/>
                <a:gd name="connsiteX24" fmla="*/ 18118 w 197623"/>
                <a:gd name="connsiteY24" fmla="*/ 78244 h 215101"/>
                <a:gd name="connsiteX25" fmla="*/ 197623 w 197623"/>
                <a:gd name="connsiteY25" fmla="*/ 204286 h 215101"/>
                <a:gd name="connsiteX26" fmla="*/ 187703 w 197623"/>
                <a:gd name="connsiteY26" fmla="*/ 213711 h 215101"/>
                <a:gd name="connsiteX27" fmla="*/ 173801 w 197623"/>
                <a:gd name="connsiteY27" fmla="*/ 200072 h 215101"/>
                <a:gd name="connsiteX28" fmla="*/ 183732 w 197623"/>
                <a:gd name="connsiteY28" fmla="*/ 190635 h 215101"/>
                <a:gd name="connsiteX29" fmla="*/ 197623 w 197623"/>
                <a:gd name="connsiteY29" fmla="*/ 204286 h 215101"/>
                <a:gd name="connsiteX30" fmla="*/ 145006 w 197623"/>
                <a:gd name="connsiteY30" fmla="*/ 37059 h 215101"/>
                <a:gd name="connsiteX31" fmla="*/ 112976 w 197623"/>
                <a:gd name="connsiteY31" fmla="*/ 5557 h 215101"/>
                <a:gd name="connsiteX32" fmla="*/ 104045 w 197623"/>
                <a:gd name="connsiteY32" fmla="*/ 7046 h 215101"/>
                <a:gd name="connsiteX33" fmla="*/ 112486 w 197623"/>
                <a:gd name="connsiteY33" fmla="*/ 19697 h 215101"/>
                <a:gd name="connsiteX34" fmla="*/ 102799 w 197623"/>
                <a:gd name="connsiteY34" fmla="*/ 28878 h 215101"/>
                <a:gd name="connsiteX35" fmla="*/ 88652 w 197623"/>
                <a:gd name="connsiteY35" fmla="*/ 14239 h 215101"/>
                <a:gd name="connsiteX36" fmla="*/ 113231 w 197623"/>
                <a:gd name="connsiteY36" fmla="*/ -1391 h 215101"/>
                <a:gd name="connsiteX37" fmla="*/ 164859 w 197623"/>
                <a:gd name="connsiteY37" fmla="*/ 37803 h 215101"/>
                <a:gd name="connsiteX38" fmla="*/ 187202 w 197623"/>
                <a:gd name="connsiteY38" fmla="*/ 126630 h 215101"/>
                <a:gd name="connsiteX39" fmla="*/ 188448 w 197623"/>
                <a:gd name="connsiteY39" fmla="*/ 135312 h 215101"/>
                <a:gd name="connsiteX40" fmla="*/ 161878 w 197623"/>
                <a:gd name="connsiteY40" fmla="*/ 158633 h 215101"/>
                <a:gd name="connsiteX41" fmla="*/ 118437 w 197623"/>
                <a:gd name="connsiteY41" fmla="*/ 120673 h 215101"/>
                <a:gd name="connsiteX42" fmla="*/ 122663 w 197623"/>
                <a:gd name="connsiteY42" fmla="*/ 117449 h 215101"/>
                <a:gd name="connsiteX43" fmla="*/ 127623 w 197623"/>
                <a:gd name="connsiteY43" fmla="*/ 121917 h 215101"/>
                <a:gd name="connsiteX44" fmla="*/ 161133 w 197623"/>
                <a:gd name="connsiteY44" fmla="*/ 151686 h 215101"/>
                <a:gd name="connsiteX45" fmla="*/ 169574 w 197623"/>
                <a:gd name="connsiteY45" fmla="*/ 139524 h 215101"/>
                <a:gd name="connsiteX46" fmla="*/ 168829 w 197623"/>
                <a:gd name="connsiteY46" fmla="*/ 132088 h 215101"/>
                <a:gd name="connsiteX47" fmla="*/ 145006 w 197623"/>
                <a:gd name="connsiteY47" fmla="*/ 37059 h 21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7623" h="215101">
                  <a:moveTo>
                    <a:pt x="68766" y="204286"/>
                  </a:moveTo>
                  <a:cubicBezTo>
                    <a:pt x="68766" y="208253"/>
                    <a:pt x="65785" y="213711"/>
                    <a:pt x="58834" y="213711"/>
                  </a:cubicBezTo>
                  <a:cubicBezTo>
                    <a:pt x="52127" y="213711"/>
                    <a:pt x="44932" y="207265"/>
                    <a:pt x="44932" y="200072"/>
                  </a:cubicBezTo>
                  <a:cubicBezTo>
                    <a:pt x="44932" y="195848"/>
                    <a:pt x="48157" y="190635"/>
                    <a:pt x="54864" y="190635"/>
                  </a:cubicBezTo>
                  <a:cubicBezTo>
                    <a:pt x="62060" y="190635"/>
                    <a:pt x="68766" y="197582"/>
                    <a:pt x="68766" y="204286"/>
                  </a:cubicBezTo>
                  <a:close/>
                  <a:moveTo>
                    <a:pt x="18118" y="78244"/>
                  </a:moveTo>
                  <a:cubicBezTo>
                    <a:pt x="17127" y="75020"/>
                    <a:pt x="15893" y="72041"/>
                    <a:pt x="15893" y="67827"/>
                  </a:cubicBezTo>
                  <a:cubicBezTo>
                    <a:pt x="15893" y="56168"/>
                    <a:pt x="25814" y="46742"/>
                    <a:pt x="39472" y="46742"/>
                  </a:cubicBezTo>
                  <a:cubicBezTo>
                    <a:pt x="64295" y="46742"/>
                    <a:pt x="75217" y="80977"/>
                    <a:pt x="75217" y="84703"/>
                  </a:cubicBezTo>
                  <a:cubicBezTo>
                    <a:pt x="75217" y="87924"/>
                    <a:pt x="71991" y="87924"/>
                    <a:pt x="71246" y="87924"/>
                  </a:cubicBezTo>
                  <a:cubicBezTo>
                    <a:pt x="67765" y="87924"/>
                    <a:pt x="67521" y="86435"/>
                    <a:pt x="66530" y="83702"/>
                  </a:cubicBezTo>
                  <a:cubicBezTo>
                    <a:pt x="60814" y="63860"/>
                    <a:pt x="49892" y="53689"/>
                    <a:pt x="40216" y="53689"/>
                  </a:cubicBezTo>
                  <a:cubicBezTo>
                    <a:pt x="35245" y="53689"/>
                    <a:pt x="34011" y="56913"/>
                    <a:pt x="34011" y="62369"/>
                  </a:cubicBezTo>
                  <a:cubicBezTo>
                    <a:pt x="34011" y="68072"/>
                    <a:pt x="35745" y="72786"/>
                    <a:pt x="37980" y="78244"/>
                  </a:cubicBezTo>
                  <a:cubicBezTo>
                    <a:pt x="40461" y="84946"/>
                    <a:pt x="43197" y="91650"/>
                    <a:pt x="45922" y="98096"/>
                  </a:cubicBezTo>
                  <a:cubicBezTo>
                    <a:pt x="48157" y="104055"/>
                    <a:pt x="57099" y="126630"/>
                    <a:pt x="58089" y="129609"/>
                  </a:cubicBezTo>
                  <a:cubicBezTo>
                    <a:pt x="58834" y="132088"/>
                    <a:pt x="59579" y="135067"/>
                    <a:pt x="59579" y="137546"/>
                  </a:cubicBezTo>
                  <a:cubicBezTo>
                    <a:pt x="59579" y="149207"/>
                    <a:pt x="49648" y="158633"/>
                    <a:pt x="35990" y="158633"/>
                  </a:cubicBezTo>
                  <a:cubicBezTo>
                    <a:pt x="11422" y="158633"/>
                    <a:pt x="0" y="124897"/>
                    <a:pt x="0" y="120673"/>
                  </a:cubicBezTo>
                  <a:cubicBezTo>
                    <a:pt x="0" y="117449"/>
                    <a:pt x="3481" y="117449"/>
                    <a:pt x="4215" y="117449"/>
                  </a:cubicBezTo>
                  <a:cubicBezTo>
                    <a:pt x="7696" y="117449"/>
                    <a:pt x="7941" y="118695"/>
                    <a:pt x="8686" y="121417"/>
                  </a:cubicBezTo>
                  <a:cubicBezTo>
                    <a:pt x="15148" y="142759"/>
                    <a:pt x="26069" y="151686"/>
                    <a:pt x="35245" y="151686"/>
                  </a:cubicBezTo>
                  <a:cubicBezTo>
                    <a:pt x="39226" y="151686"/>
                    <a:pt x="41451" y="149706"/>
                    <a:pt x="41451" y="143004"/>
                  </a:cubicBezTo>
                  <a:cubicBezTo>
                    <a:pt x="41451" y="137301"/>
                    <a:pt x="39971" y="133577"/>
                    <a:pt x="33765" y="118193"/>
                  </a:cubicBezTo>
                  <a:lnTo>
                    <a:pt x="18118" y="78244"/>
                  </a:lnTo>
                  <a:close/>
                  <a:moveTo>
                    <a:pt x="197623" y="204286"/>
                  </a:moveTo>
                  <a:cubicBezTo>
                    <a:pt x="197623" y="208498"/>
                    <a:pt x="194399" y="213711"/>
                    <a:pt x="187703" y="213711"/>
                  </a:cubicBezTo>
                  <a:cubicBezTo>
                    <a:pt x="180496" y="213711"/>
                    <a:pt x="173801" y="206764"/>
                    <a:pt x="173801" y="200072"/>
                  </a:cubicBezTo>
                  <a:cubicBezTo>
                    <a:pt x="173801" y="196093"/>
                    <a:pt x="176781" y="190635"/>
                    <a:pt x="183732" y="190635"/>
                  </a:cubicBezTo>
                  <a:cubicBezTo>
                    <a:pt x="190428" y="190635"/>
                    <a:pt x="197623" y="197094"/>
                    <a:pt x="197623" y="204286"/>
                  </a:cubicBezTo>
                  <a:close/>
                  <a:moveTo>
                    <a:pt x="145006" y="37059"/>
                  </a:moveTo>
                  <a:cubicBezTo>
                    <a:pt x="140780" y="19940"/>
                    <a:pt x="127623" y="5557"/>
                    <a:pt x="112976" y="5557"/>
                  </a:cubicBezTo>
                  <a:cubicBezTo>
                    <a:pt x="109750" y="5557"/>
                    <a:pt x="106770" y="6047"/>
                    <a:pt x="104045" y="7046"/>
                  </a:cubicBezTo>
                  <a:cubicBezTo>
                    <a:pt x="110495" y="10014"/>
                    <a:pt x="112486" y="15974"/>
                    <a:pt x="112486" y="19697"/>
                  </a:cubicBezTo>
                  <a:cubicBezTo>
                    <a:pt x="112486" y="25654"/>
                    <a:pt x="107770" y="28878"/>
                    <a:pt x="102799" y="28878"/>
                  </a:cubicBezTo>
                  <a:cubicBezTo>
                    <a:pt x="95103" y="28878"/>
                    <a:pt x="88652" y="22176"/>
                    <a:pt x="88652" y="14239"/>
                  </a:cubicBezTo>
                  <a:cubicBezTo>
                    <a:pt x="88652" y="4812"/>
                    <a:pt x="98328" y="-1391"/>
                    <a:pt x="113231" y="-1391"/>
                  </a:cubicBezTo>
                  <a:cubicBezTo>
                    <a:pt x="128123" y="-1391"/>
                    <a:pt x="157162" y="7537"/>
                    <a:pt x="164859" y="37803"/>
                  </a:cubicBezTo>
                  <a:lnTo>
                    <a:pt x="187202" y="126630"/>
                  </a:lnTo>
                  <a:cubicBezTo>
                    <a:pt x="187947" y="129355"/>
                    <a:pt x="188448" y="131589"/>
                    <a:pt x="188448" y="135312"/>
                  </a:cubicBezTo>
                  <a:cubicBezTo>
                    <a:pt x="188448" y="148961"/>
                    <a:pt x="176781" y="158633"/>
                    <a:pt x="161878" y="158633"/>
                  </a:cubicBezTo>
                  <a:cubicBezTo>
                    <a:pt x="134329" y="158633"/>
                    <a:pt x="118437" y="124151"/>
                    <a:pt x="118437" y="120673"/>
                  </a:cubicBezTo>
                  <a:cubicBezTo>
                    <a:pt x="118437" y="117449"/>
                    <a:pt x="121918" y="117449"/>
                    <a:pt x="122663" y="117449"/>
                  </a:cubicBezTo>
                  <a:cubicBezTo>
                    <a:pt x="125643" y="117449"/>
                    <a:pt x="125888" y="118193"/>
                    <a:pt x="127623" y="121917"/>
                  </a:cubicBezTo>
                  <a:cubicBezTo>
                    <a:pt x="133829" y="136302"/>
                    <a:pt x="146741" y="151686"/>
                    <a:pt x="161133" y="151686"/>
                  </a:cubicBezTo>
                  <a:cubicBezTo>
                    <a:pt x="167339" y="151686"/>
                    <a:pt x="169574" y="147472"/>
                    <a:pt x="169574" y="139524"/>
                  </a:cubicBezTo>
                  <a:cubicBezTo>
                    <a:pt x="169574" y="136801"/>
                    <a:pt x="169085" y="133321"/>
                    <a:pt x="168829" y="132088"/>
                  </a:cubicBezTo>
                  <a:lnTo>
                    <a:pt x="145006" y="3705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9C83CEF-2CE8-B30B-DF37-94CD123ADEF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 flipV="1">
              <a:off x="16212419" y="-19170893"/>
              <a:ext cx="235761" cy="235989"/>
            </a:xfrm>
            <a:custGeom>
              <a:avLst/>
              <a:gdLst>
                <a:gd name="connsiteX0" fmla="*/ 125144 w 235761"/>
                <a:gd name="connsiteY0" fmla="*/ 109509 h 235989"/>
                <a:gd name="connsiteX1" fmla="*/ 224061 w 235761"/>
                <a:gd name="connsiteY1" fmla="*/ 109509 h 235989"/>
                <a:gd name="connsiteX2" fmla="*/ 235761 w 235761"/>
                <a:gd name="connsiteY2" fmla="*/ 116599 h 235989"/>
                <a:gd name="connsiteX3" fmla="*/ 224061 w 235761"/>
                <a:gd name="connsiteY3" fmla="*/ 123681 h 235989"/>
                <a:gd name="connsiteX4" fmla="*/ 125144 w 235761"/>
                <a:gd name="connsiteY4" fmla="*/ 123681 h 235989"/>
                <a:gd name="connsiteX5" fmla="*/ 125144 w 235761"/>
                <a:gd name="connsiteY5" fmla="*/ 222901 h 235989"/>
                <a:gd name="connsiteX6" fmla="*/ 118059 w 235761"/>
                <a:gd name="connsiteY6" fmla="*/ 234594 h 235989"/>
                <a:gd name="connsiteX7" fmla="*/ 110963 w 235761"/>
                <a:gd name="connsiteY7" fmla="*/ 222901 h 235989"/>
                <a:gd name="connsiteX8" fmla="*/ 110963 w 235761"/>
                <a:gd name="connsiteY8" fmla="*/ 123681 h 235989"/>
                <a:gd name="connsiteX9" fmla="*/ 11701 w 235761"/>
                <a:gd name="connsiteY9" fmla="*/ 123681 h 235989"/>
                <a:gd name="connsiteX10" fmla="*/ 0 w 235761"/>
                <a:gd name="connsiteY10" fmla="*/ 116599 h 235989"/>
                <a:gd name="connsiteX11" fmla="*/ 11701 w 235761"/>
                <a:gd name="connsiteY11" fmla="*/ 109509 h 235989"/>
                <a:gd name="connsiteX12" fmla="*/ 110963 w 235761"/>
                <a:gd name="connsiteY12" fmla="*/ 109509 h 235989"/>
                <a:gd name="connsiteX13" fmla="*/ 110963 w 235761"/>
                <a:gd name="connsiteY13" fmla="*/ 10300 h 235989"/>
                <a:gd name="connsiteX14" fmla="*/ 118059 w 235761"/>
                <a:gd name="connsiteY14" fmla="*/ -1395 h 235989"/>
                <a:gd name="connsiteX15" fmla="*/ 125144 w 235761"/>
                <a:gd name="connsiteY15" fmla="*/ 10300 h 235989"/>
                <a:gd name="connsiteX16" fmla="*/ 125144 w 235761"/>
                <a:gd name="connsiteY16" fmla="*/ 109509 h 2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61" h="235989">
                  <a:moveTo>
                    <a:pt x="125144" y="109509"/>
                  </a:moveTo>
                  <a:lnTo>
                    <a:pt x="224061" y="109509"/>
                  </a:lnTo>
                  <a:cubicBezTo>
                    <a:pt x="229021" y="109509"/>
                    <a:pt x="235761" y="109509"/>
                    <a:pt x="235761" y="116599"/>
                  </a:cubicBezTo>
                  <a:cubicBezTo>
                    <a:pt x="235761" y="123681"/>
                    <a:pt x="229021" y="123681"/>
                    <a:pt x="224061" y="123681"/>
                  </a:cubicBezTo>
                  <a:lnTo>
                    <a:pt x="125144" y="123681"/>
                  </a:lnTo>
                  <a:lnTo>
                    <a:pt x="125144" y="222901"/>
                  </a:lnTo>
                  <a:cubicBezTo>
                    <a:pt x="125144" y="227857"/>
                    <a:pt x="125144" y="234594"/>
                    <a:pt x="118059" y="234594"/>
                  </a:cubicBezTo>
                  <a:cubicBezTo>
                    <a:pt x="110963" y="234594"/>
                    <a:pt x="110963" y="227857"/>
                    <a:pt x="110963" y="222901"/>
                  </a:cubicBezTo>
                  <a:lnTo>
                    <a:pt x="110963" y="123681"/>
                  </a:lnTo>
                  <a:lnTo>
                    <a:pt x="11701" y="123681"/>
                  </a:lnTo>
                  <a:cubicBezTo>
                    <a:pt x="6740" y="123681"/>
                    <a:pt x="0" y="123681"/>
                    <a:pt x="0" y="116599"/>
                  </a:cubicBezTo>
                  <a:cubicBezTo>
                    <a:pt x="0" y="109509"/>
                    <a:pt x="6740" y="109509"/>
                    <a:pt x="11701" y="109509"/>
                  </a:cubicBezTo>
                  <a:lnTo>
                    <a:pt x="110963" y="109509"/>
                  </a:lnTo>
                  <a:lnTo>
                    <a:pt x="110963" y="10300"/>
                  </a:lnTo>
                  <a:cubicBezTo>
                    <a:pt x="110963" y="5341"/>
                    <a:pt x="110963" y="-1395"/>
                    <a:pt x="118059" y="-1395"/>
                  </a:cubicBezTo>
                  <a:cubicBezTo>
                    <a:pt x="125144" y="-1395"/>
                    <a:pt x="125144" y="5341"/>
                    <a:pt x="125144" y="10300"/>
                  </a:cubicBezTo>
                  <a:lnTo>
                    <a:pt x="125144" y="10950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BE1A29-DED2-C8FE-D2AA-3528B16612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 flipV="1">
              <a:off x="16557424" y="-19120928"/>
              <a:ext cx="192151" cy="160512"/>
            </a:xfrm>
            <a:custGeom>
              <a:avLst/>
              <a:gdLst>
                <a:gd name="connsiteX0" fmla="*/ 20920 w 192151"/>
                <a:gd name="connsiteY0" fmla="*/ 23416 h 160512"/>
                <a:gd name="connsiteX1" fmla="*/ 17728 w 192151"/>
                <a:gd name="connsiteY1" fmla="*/ 8175 h 160512"/>
                <a:gd name="connsiteX2" fmla="*/ 28015 w 192151"/>
                <a:gd name="connsiteY2" fmla="*/ -1395 h 160512"/>
                <a:gd name="connsiteX3" fmla="*/ 41128 w 192151"/>
                <a:gd name="connsiteY3" fmla="*/ 8531 h 160512"/>
                <a:gd name="connsiteX4" fmla="*/ 47868 w 192151"/>
                <a:gd name="connsiteY4" fmla="*/ 34753 h 160512"/>
                <a:gd name="connsiteX5" fmla="*/ 55665 w 192151"/>
                <a:gd name="connsiteY5" fmla="*/ 66644 h 160512"/>
                <a:gd name="connsiteX6" fmla="*/ 61693 w 192151"/>
                <a:gd name="connsiteY6" fmla="*/ 90376 h 160512"/>
                <a:gd name="connsiteX7" fmla="*/ 66297 w 192151"/>
                <a:gd name="connsiteY7" fmla="*/ 108096 h 160512"/>
                <a:gd name="connsiteX8" fmla="*/ 124086 w 192151"/>
                <a:gd name="connsiteY8" fmla="*/ 151324 h 160512"/>
                <a:gd name="connsiteX9" fmla="*/ 143226 w 192151"/>
                <a:gd name="connsiteY9" fmla="*/ 126526 h 160512"/>
                <a:gd name="connsiteX10" fmla="*/ 120182 w 192151"/>
                <a:gd name="connsiteY10" fmla="*/ 43957 h 160512"/>
                <a:gd name="connsiteX11" fmla="*/ 116646 w 192151"/>
                <a:gd name="connsiteY11" fmla="*/ 27661 h 160512"/>
                <a:gd name="connsiteX12" fmla="*/ 145707 w 192151"/>
                <a:gd name="connsiteY12" fmla="*/ -1395 h 160512"/>
                <a:gd name="connsiteX13" fmla="*/ 192152 w 192151"/>
                <a:gd name="connsiteY13" fmla="*/ 53173 h 160512"/>
                <a:gd name="connsiteX14" fmla="*/ 187904 w 192151"/>
                <a:gd name="connsiteY14" fmla="*/ 56718 h 160512"/>
                <a:gd name="connsiteX15" fmla="*/ 182576 w 192151"/>
                <a:gd name="connsiteY15" fmla="*/ 50337 h 160512"/>
                <a:gd name="connsiteX16" fmla="*/ 146418 w 192151"/>
                <a:gd name="connsiteY16" fmla="*/ 6408 h 160512"/>
                <a:gd name="connsiteX17" fmla="*/ 137911 w 192151"/>
                <a:gd name="connsiteY17" fmla="*/ 18101 h 160512"/>
                <a:gd name="connsiteX18" fmla="*/ 144294 w 192151"/>
                <a:gd name="connsiteY18" fmla="*/ 43257 h 160512"/>
                <a:gd name="connsiteX19" fmla="*/ 165915 w 192151"/>
                <a:gd name="connsiteY19" fmla="*/ 121200 h 160512"/>
                <a:gd name="connsiteX20" fmla="*/ 125153 w 192151"/>
                <a:gd name="connsiteY20" fmla="*/ 159118 h 160512"/>
                <a:gd name="connsiteX21" fmla="*/ 69845 w 192151"/>
                <a:gd name="connsiteY21" fmla="*/ 128293 h 160512"/>
                <a:gd name="connsiteX22" fmla="*/ 37225 w 192151"/>
                <a:gd name="connsiteY22" fmla="*/ 159118 h 160512"/>
                <a:gd name="connsiteX23" fmla="*/ 10644 w 192151"/>
                <a:gd name="connsiteY23" fmla="*/ 138921 h 160512"/>
                <a:gd name="connsiteX24" fmla="*/ 0 w 192151"/>
                <a:gd name="connsiteY24" fmla="*/ 104551 h 160512"/>
                <a:gd name="connsiteX25" fmla="*/ 4260 w 192151"/>
                <a:gd name="connsiteY25" fmla="*/ 101014 h 160512"/>
                <a:gd name="connsiteX26" fmla="*/ 10288 w 192151"/>
                <a:gd name="connsiteY26" fmla="*/ 109162 h 160512"/>
                <a:gd name="connsiteX27" fmla="*/ 36168 w 192151"/>
                <a:gd name="connsiteY27" fmla="*/ 151324 h 160512"/>
                <a:gd name="connsiteX28" fmla="*/ 47156 w 192151"/>
                <a:gd name="connsiteY28" fmla="*/ 135028 h 160512"/>
                <a:gd name="connsiteX29" fmla="*/ 41484 w 192151"/>
                <a:gd name="connsiteY29" fmla="*/ 105261 h 160512"/>
                <a:gd name="connsiteX30" fmla="*/ 20920 w 192151"/>
                <a:gd name="connsiteY30" fmla="*/ 23416 h 16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2151" h="160512">
                  <a:moveTo>
                    <a:pt x="20920" y="23416"/>
                  </a:moveTo>
                  <a:cubicBezTo>
                    <a:pt x="19852" y="18101"/>
                    <a:pt x="17728" y="9943"/>
                    <a:pt x="17728" y="8175"/>
                  </a:cubicBezTo>
                  <a:cubicBezTo>
                    <a:pt x="17728" y="1795"/>
                    <a:pt x="22688" y="-1395"/>
                    <a:pt x="28015" y="-1395"/>
                  </a:cubicBezTo>
                  <a:cubicBezTo>
                    <a:pt x="32264" y="-1395"/>
                    <a:pt x="38648" y="1439"/>
                    <a:pt x="41128" y="8531"/>
                  </a:cubicBezTo>
                  <a:cubicBezTo>
                    <a:pt x="41484" y="9244"/>
                    <a:pt x="45733" y="25893"/>
                    <a:pt x="47868" y="34753"/>
                  </a:cubicBezTo>
                  <a:lnTo>
                    <a:pt x="55665" y="66644"/>
                  </a:lnTo>
                  <a:cubicBezTo>
                    <a:pt x="57789" y="74436"/>
                    <a:pt x="59913" y="82230"/>
                    <a:pt x="61693" y="90376"/>
                  </a:cubicBezTo>
                  <a:cubicBezTo>
                    <a:pt x="63105" y="96403"/>
                    <a:pt x="65941" y="106685"/>
                    <a:pt x="66297" y="108096"/>
                  </a:cubicBezTo>
                  <a:cubicBezTo>
                    <a:pt x="71613" y="119077"/>
                    <a:pt x="90410" y="151324"/>
                    <a:pt x="124086" y="151324"/>
                  </a:cubicBezTo>
                  <a:cubicBezTo>
                    <a:pt x="140035" y="151324"/>
                    <a:pt x="143226" y="138208"/>
                    <a:pt x="143226" y="126526"/>
                  </a:cubicBezTo>
                  <a:cubicBezTo>
                    <a:pt x="143226" y="104551"/>
                    <a:pt x="125855" y="59197"/>
                    <a:pt x="120182" y="43957"/>
                  </a:cubicBezTo>
                  <a:cubicBezTo>
                    <a:pt x="116990" y="35809"/>
                    <a:pt x="116646" y="31564"/>
                    <a:pt x="116646" y="27661"/>
                  </a:cubicBezTo>
                  <a:cubicBezTo>
                    <a:pt x="116646" y="11011"/>
                    <a:pt x="129047" y="-1395"/>
                    <a:pt x="145707" y="-1395"/>
                  </a:cubicBezTo>
                  <a:cubicBezTo>
                    <a:pt x="179039" y="-1395"/>
                    <a:pt x="192152" y="50337"/>
                    <a:pt x="192152" y="53173"/>
                  </a:cubicBezTo>
                  <a:cubicBezTo>
                    <a:pt x="192152" y="56718"/>
                    <a:pt x="188959" y="56718"/>
                    <a:pt x="187904" y="56718"/>
                  </a:cubicBezTo>
                  <a:cubicBezTo>
                    <a:pt x="184355" y="56718"/>
                    <a:pt x="184355" y="55652"/>
                    <a:pt x="182576" y="50337"/>
                  </a:cubicBezTo>
                  <a:cubicBezTo>
                    <a:pt x="175492" y="26249"/>
                    <a:pt x="163791" y="6408"/>
                    <a:pt x="146418" y="6408"/>
                  </a:cubicBezTo>
                  <a:cubicBezTo>
                    <a:pt x="140390" y="6408"/>
                    <a:pt x="137911" y="9943"/>
                    <a:pt x="137911" y="18101"/>
                  </a:cubicBezTo>
                  <a:cubicBezTo>
                    <a:pt x="137911" y="26951"/>
                    <a:pt x="141103" y="35455"/>
                    <a:pt x="144294" y="43257"/>
                  </a:cubicBezTo>
                  <a:cubicBezTo>
                    <a:pt x="151034" y="62033"/>
                    <a:pt x="165915" y="101014"/>
                    <a:pt x="165915" y="121200"/>
                  </a:cubicBezTo>
                  <a:cubicBezTo>
                    <a:pt x="165915" y="144945"/>
                    <a:pt x="150678" y="159118"/>
                    <a:pt x="125153" y="159118"/>
                  </a:cubicBezTo>
                  <a:cubicBezTo>
                    <a:pt x="93245" y="159118"/>
                    <a:pt x="75873" y="136441"/>
                    <a:pt x="69845" y="128293"/>
                  </a:cubicBezTo>
                  <a:cubicBezTo>
                    <a:pt x="68077" y="148135"/>
                    <a:pt x="53540" y="159118"/>
                    <a:pt x="37225" y="159118"/>
                  </a:cubicBezTo>
                  <a:cubicBezTo>
                    <a:pt x="20920" y="159118"/>
                    <a:pt x="14180" y="145299"/>
                    <a:pt x="10644" y="138921"/>
                  </a:cubicBezTo>
                  <a:cubicBezTo>
                    <a:pt x="4971" y="126869"/>
                    <a:pt x="0" y="105973"/>
                    <a:pt x="0" y="104551"/>
                  </a:cubicBezTo>
                  <a:cubicBezTo>
                    <a:pt x="0" y="101014"/>
                    <a:pt x="3547" y="101014"/>
                    <a:pt x="4260" y="101014"/>
                  </a:cubicBezTo>
                  <a:cubicBezTo>
                    <a:pt x="7807" y="101014"/>
                    <a:pt x="8163" y="101359"/>
                    <a:pt x="10288" y="109162"/>
                  </a:cubicBezTo>
                  <a:cubicBezTo>
                    <a:pt x="16316" y="134318"/>
                    <a:pt x="23400" y="151324"/>
                    <a:pt x="36168" y="151324"/>
                  </a:cubicBezTo>
                  <a:cubicBezTo>
                    <a:pt x="43252" y="151324"/>
                    <a:pt x="47156" y="146712"/>
                    <a:pt x="47156" y="135028"/>
                  </a:cubicBezTo>
                  <a:cubicBezTo>
                    <a:pt x="47156" y="127581"/>
                    <a:pt x="46088" y="123691"/>
                    <a:pt x="41484" y="105261"/>
                  </a:cubicBezTo>
                  <a:lnTo>
                    <a:pt x="20920" y="2341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F64017-DDCC-6D43-78F8-22C00E476BC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 flipV="1">
              <a:off x="16759975" y="-19075664"/>
              <a:ext cx="108971" cy="215101"/>
            </a:xfrm>
            <a:custGeom>
              <a:avLst/>
              <a:gdLst>
                <a:gd name="connsiteX0" fmla="*/ 108971 w 108971"/>
                <a:gd name="connsiteY0" fmla="*/ 204286 h 215101"/>
                <a:gd name="connsiteX1" fmla="*/ 99051 w 108971"/>
                <a:gd name="connsiteY1" fmla="*/ 213711 h 215101"/>
                <a:gd name="connsiteX2" fmla="*/ 85148 w 108971"/>
                <a:gd name="connsiteY2" fmla="*/ 200072 h 215101"/>
                <a:gd name="connsiteX3" fmla="*/ 95081 w 108971"/>
                <a:gd name="connsiteY3" fmla="*/ 190635 h 215101"/>
                <a:gd name="connsiteX4" fmla="*/ 108971 w 108971"/>
                <a:gd name="connsiteY4" fmla="*/ 204286 h 215101"/>
                <a:gd name="connsiteX5" fmla="*/ 56354 w 108971"/>
                <a:gd name="connsiteY5" fmla="*/ 37059 h 215101"/>
                <a:gd name="connsiteX6" fmla="*/ 24324 w 108971"/>
                <a:gd name="connsiteY6" fmla="*/ 5557 h 215101"/>
                <a:gd name="connsiteX7" fmla="*/ 15392 w 108971"/>
                <a:gd name="connsiteY7" fmla="*/ 7046 h 215101"/>
                <a:gd name="connsiteX8" fmla="*/ 23834 w 108971"/>
                <a:gd name="connsiteY8" fmla="*/ 19697 h 215101"/>
                <a:gd name="connsiteX9" fmla="*/ 14147 w 108971"/>
                <a:gd name="connsiteY9" fmla="*/ 28878 h 215101"/>
                <a:gd name="connsiteX10" fmla="*/ 0 w 108971"/>
                <a:gd name="connsiteY10" fmla="*/ 14239 h 215101"/>
                <a:gd name="connsiteX11" fmla="*/ 24579 w 108971"/>
                <a:gd name="connsiteY11" fmla="*/ -1391 h 215101"/>
                <a:gd name="connsiteX12" fmla="*/ 76207 w 108971"/>
                <a:gd name="connsiteY12" fmla="*/ 37803 h 215101"/>
                <a:gd name="connsiteX13" fmla="*/ 98551 w 108971"/>
                <a:gd name="connsiteY13" fmla="*/ 126630 h 215101"/>
                <a:gd name="connsiteX14" fmla="*/ 99796 w 108971"/>
                <a:gd name="connsiteY14" fmla="*/ 135312 h 215101"/>
                <a:gd name="connsiteX15" fmla="*/ 73226 w 108971"/>
                <a:gd name="connsiteY15" fmla="*/ 158633 h 215101"/>
                <a:gd name="connsiteX16" fmla="*/ 29785 w 108971"/>
                <a:gd name="connsiteY16" fmla="*/ 120673 h 215101"/>
                <a:gd name="connsiteX17" fmla="*/ 34011 w 108971"/>
                <a:gd name="connsiteY17" fmla="*/ 117449 h 215101"/>
                <a:gd name="connsiteX18" fmla="*/ 38971 w 108971"/>
                <a:gd name="connsiteY18" fmla="*/ 121917 h 215101"/>
                <a:gd name="connsiteX19" fmla="*/ 72481 w 108971"/>
                <a:gd name="connsiteY19" fmla="*/ 151686 h 215101"/>
                <a:gd name="connsiteX20" fmla="*/ 80922 w 108971"/>
                <a:gd name="connsiteY20" fmla="*/ 139524 h 215101"/>
                <a:gd name="connsiteX21" fmla="*/ 80177 w 108971"/>
                <a:gd name="connsiteY21" fmla="*/ 132088 h 215101"/>
                <a:gd name="connsiteX22" fmla="*/ 56354 w 108971"/>
                <a:gd name="connsiteY22" fmla="*/ 37059 h 21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971" h="215101">
                  <a:moveTo>
                    <a:pt x="108971" y="204286"/>
                  </a:moveTo>
                  <a:cubicBezTo>
                    <a:pt x="108971" y="208498"/>
                    <a:pt x="105747" y="213711"/>
                    <a:pt x="99051" y="213711"/>
                  </a:cubicBezTo>
                  <a:cubicBezTo>
                    <a:pt x="91844" y="213711"/>
                    <a:pt x="85148" y="206764"/>
                    <a:pt x="85148" y="200072"/>
                  </a:cubicBezTo>
                  <a:cubicBezTo>
                    <a:pt x="85148" y="196093"/>
                    <a:pt x="88130" y="190635"/>
                    <a:pt x="95081" y="190635"/>
                  </a:cubicBezTo>
                  <a:cubicBezTo>
                    <a:pt x="101776" y="190635"/>
                    <a:pt x="108971" y="197094"/>
                    <a:pt x="108971" y="204286"/>
                  </a:cubicBezTo>
                  <a:close/>
                  <a:moveTo>
                    <a:pt x="56354" y="37059"/>
                  </a:moveTo>
                  <a:cubicBezTo>
                    <a:pt x="52128" y="19940"/>
                    <a:pt x="38971" y="5557"/>
                    <a:pt x="24324" y="5557"/>
                  </a:cubicBezTo>
                  <a:cubicBezTo>
                    <a:pt x="21098" y="5557"/>
                    <a:pt x="18118" y="6047"/>
                    <a:pt x="15392" y="7046"/>
                  </a:cubicBezTo>
                  <a:cubicBezTo>
                    <a:pt x="21843" y="10014"/>
                    <a:pt x="23834" y="15974"/>
                    <a:pt x="23834" y="19697"/>
                  </a:cubicBezTo>
                  <a:cubicBezTo>
                    <a:pt x="23834" y="25654"/>
                    <a:pt x="19119" y="28878"/>
                    <a:pt x="14147" y="28878"/>
                  </a:cubicBezTo>
                  <a:cubicBezTo>
                    <a:pt x="6450" y="28878"/>
                    <a:pt x="0" y="22176"/>
                    <a:pt x="0" y="14239"/>
                  </a:cubicBezTo>
                  <a:cubicBezTo>
                    <a:pt x="0" y="4812"/>
                    <a:pt x="9676" y="-1391"/>
                    <a:pt x="24579" y="-1391"/>
                  </a:cubicBezTo>
                  <a:cubicBezTo>
                    <a:pt x="39472" y="-1391"/>
                    <a:pt x="68510" y="7537"/>
                    <a:pt x="76207" y="37803"/>
                  </a:cubicBezTo>
                  <a:lnTo>
                    <a:pt x="98551" y="126630"/>
                  </a:lnTo>
                  <a:cubicBezTo>
                    <a:pt x="99296" y="129355"/>
                    <a:pt x="99796" y="131589"/>
                    <a:pt x="99796" y="135312"/>
                  </a:cubicBezTo>
                  <a:cubicBezTo>
                    <a:pt x="99796" y="148961"/>
                    <a:pt x="88130" y="158633"/>
                    <a:pt x="73226" y="158633"/>
                  </a:cubicBezTo>
                  <a:cubicBezTo>
                    <a:pt x="45678" y="158633"/>
                    <a:pt x="29785" y="124151"/>
                    <a:pt x="29785" y="120673"/>
                  </a:cubicBezTo>
                  <a:cubicBezTo>
                    <a:pt x="29785" y="117449"/>
                    <a:pt x="33266" y="117449"/>
                    <a:pt x="34011" y="117449"/>
                  </a:cubicBezTo>
                  <a:cubicBezTo>
                    <a:pt x="36991" y="117449"/>
                    <a:pt x="37236" y="118193"/>
                    <a:pt x="38971" y="121917"/>
                  </a:cubicBezTo>
                  <a:cubicBezTo>
                    <a:pt x="45177" y="136302"/>
                    <a:pt x="58090" y="151686"/>
                    <a:pt x="72481" y="151686"/>
                  </a:cubicBezTo>
                  <a:cubicBezTo>
                    <a:pt x="78687" y="151686"/>
                    <a:pt x="80922" y="147472"/>
                    <a:pt x="80922" y="139524"/>
                  </a:cubicBezTo>
                  <a:cubicBezTo>
                    <a:pt x="80922" y="136801"/>
                    <a:pt x="80434" y="133321"/>
                    <a:pt x="80177" y="132088"/>
                  </a:cubicBezTo>
                  <a:lnTo>
                    <a:pt x="56354" y="3705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83" name="Group 82" descr="\documentclass{article}&#10;\usepackage{amsmath}&#10;\pagestyle{empty}&#10;\begin{document}&#10;&#10;&#10;$\Rightarrow\mathbf{X} = \mathbf{X}\mathbf{A}+\mathbf{N}$&#10;&#10;\end{document}" title="IguanaTex Vector Display">
            <a:extLst>
              <a:ext uri="{FF2B5EF4-FFF2-40B4-BE49-F238E27FC236}">
                <a16:creationId xmlns:a16="http://schemas.microsoft.com/office/drawing/2014/main" id="{2E6E4449-B900-3878-CE9C-6FFA41F7B56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357583" y="5880100"/>
            <a:ext cx="2569402" cy="276729"/>
            <a:chOff x="13920680" y="-19514931"/>
            <a:chExt cx="2569402" cy="276729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B3BD7DE-FEC9-62AC-EE42-4FE16FDB33E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 flipV="1">
              <a:off x="13920680" y="-19453638"/>
              <a:ext cx="314814" cy="194882"/>
            </a:xfrm>
            <a:custGeom>
              <a:avLst/>
              <a:gdLst>
                <a:gd name="connsiteX0" fmla="*/ 237885 w 314814"/>
                <a:gd name="connsiteY0" fmla="*/ 123301 h 194882"/>
                <a:gd name="connsiteX1" fmla="*/ 282550 w 314814"/>
                <a:gd name="connsiteY1" fmla="*/ 96022 h 194882"/>
                <a:gd name="connsiteX2" fmla="*/ 237885 w 314814"/>
                <a:gd name="connsiteY2" fmla="*/ 68745 h 194882"/>
                <a:gd name="connsiteX3" fmla="*/ 12768 w 314814"/>
                <a:gd name="connsiteY3" fmla="*/ 68745 h 194882"/>
                <a:gd name="connsiteX4" fmla="*/ 0 w 314814"/>
                <a:gd name="connsiteY4" fmla="*/ 61652 h 194882"/>
                <a:gd name="connsiteX5" fmla="*/ 12412 w 314814"/>
                <a:gd name="connsiteY5" fmla="*/ 54561 h 194882"/>
                <a:gd name="connsiteX6" fmla="*/ 221925 w 314814"/>
                <a:gd name="connsiteY6" fmla="*/ 54561 h 194882"/>
                <a:gd name="connsiteX7" fmla="*/ 186480 w 314814"/>
                <a:gd name="connsiteY7" fmla="*/ 2482 h 194882"/>
                <a:gd name="connsiteX8" fmla="*/ 193219 w 314814"/>
                <a:gd name="connsiteY8" fmla="*/ -1419 h 194882"/>
                <a:gd name="connsiteX9" fmla="*/ 199948 w 314814"/>
                <a:gd name="connsiteY9" fmla="*/ 1416 h 194882"/>
                <a:gd name="connsiteX10" fmla="*/ 240365 w 314814"/>
                <a:gd name="connsiteY10" fmla="*/ 54216 h 194882"/>
                <a:gd name="connsiteX11" fmla="*/ 307018 w 314814"/>
                <a:gd name="connsiteY11" fmla="*/ 90709 h 194882"/>
                <a:gd name="connsiteX12" fmla="*/ 314103 w 314814"/>
                <a:gd name="connsiteY12" fmla="*/ 93899 h 194882"/>
                <a:gd name="connsiteX13" fmla="*/ 314815 w 314814"/>
                <a:gd name="connsiteY13" fmla="*/ 96022 h 194882"/>
                <a:gd name="connsiteX14" fmla="*/ 314459 w 314814"/>
                <a:gd name="connsiteY14" fmla="*/ 98145 h 194882"/>
                <a:gd name="connsiteX15" fmla="*/ 313391 w 314814"/>
                <a:gd name="connsiteY15" fmla="*/ 98857 h 194882"/>
                <a:gd name="connsiteX16" fmla="*/ 305594 w 314814"/>
                <a:gd name="connsiteY16" fmla="*/ 101693 h 194882"/>
                <a:gd name="connsiteX17" fmla="*/ 202428 w 314814"/>
                <a:gd name="connsiteY17" fmla="*/ 186017 h 194882"/>
                <a:gd name="connsiteX18" fmla="*/ 193219 w 314814"/>
                <a:gd name="connsiteY18" fmla="*/ 193463 h 194882"/>
                <a:gd name="connsiteX19" fmla="*/ 186480 w 314814"/>
                <a:gd name="connsiteY19" fmla="*/ 189562 h 194882"/>
                <a:gd name="connsiteX20" fmla="*/ 221925 w 314814"/>
                <a:gd name="connsiteY20" fmla="*/ 137474 h 194882"/>
                <a:gd name="connsiteX21" fmla="*/ 12412 w 314814"/>
                <a:gd name="connsiteY21" fmla="*/ 137474 h 194882"/>
                <a:gd name="connsiteX22" fmla="*/ 0 w 314814"/>
                <a:gd name="connsiteY22" fmla="*/ 130392 h 194882"/>
                <a:gd name="connsiteX23" fmla="*/ 12768 w 314814"/>
                <a:gd name="connsiteY23" fmla="*/ 123301 h 194882"/>
                <a:gd name="connsiteX24" fmla="*/ 237885 w 314814"/>
                <a:gd name="connsiteY24" fmla="*/ 123301 h 1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814" h="194882">
                  <a:moveTo>
                    <a:pt x="237885" y="123301"/>
                  </a:moveTo>
                  <a:cubicBezTo>
                    <a:pt x="252777" y="110551"/>
                    <a:pt x="270850" y="101337"/>
                    <a:pt x="282550" y="96022"/>
                  </a:cubicBezTo>
                  <a:cubicBezTo>
                    <a:pt x="269794" y="90353"/>
                    <a:pt x="252421" y="81139"/>
                    <a:pt x="237885" y="68745"/>
                  </a:cubicBezTo>
                  <a:lnTo>
                    <a:pt x="12768" y="68745"/>
                  </a:lnTo>
                  <a:cubicBezTo>
                    <a:pt x="6740" y="68745"/>
                    <a:pt x="0" y="68745"/>
                    <a:pt x="0" y="61652"/>
                  </a:cubicBezTo>
                  <a:cubicBezTo>
                    <a:pt x="0" y="54561"/>
                    <a:pt x="6384" y="54561"/>
                    <a:pt x="12412" y="54561"/>
                  </a:cubicBezTo>
                  <a:lnTo>
                    <a:pt x="221925" y="54561"/>
                  </a:lnTo>
                  <a:cubicBezTo>
                    <a:pt x="204908" y="38265"/>
                    <a:pt x="186480" y="7085"/>
                    <a:pt x="186480" y="2482"/>
                  </a:cubicBezTo>
                  <a:cubicBezTo>
                    <a:pt x="186480" y="-1419"/>
                    <a:pt x="191084" y="-1419"/>
                    <a:pt x="193219" y="-1419"/>
                  </a:cubicBezTo>
                  <a:cubicBezTo>
                    <a:pt x="196056" y="-1419"/>
                    <a:pt x="198536" y="-1419"/>
                    <a:pt x="199948" y="1416"/>
                  </a:cubicBezTo>
                  <a:cubicBezTo>
                    <a:pt x="207400" y="14877"/>
                    <a:pt x="217321" y="33663"/>
                    <a:pt x="240365" y="54216"/>
                  </a:cubicBezTo>
                  <a:cubicBezTo>
                    <a:pt x="264822" y="75825"/>
                    <a:pt x="288578" y="85397"/>
                    <a:pt x="307018" y="90709"/>
                  </a:cubicBezTo>
                  <a:cubicBezTo>
                    <a:pt x="313046" y="92833"/>
                    <a:pt x="313391" y="93189"/>
                    <a:pt x="314103" y="93899"/>
                  </a:cubicBezTo>
                  <a:cubicBezTo>
                    <a:pt x="314815" y="94255"/>
                    <a:pt x="314815" y="95312"/>
                    <a:pt x="314815" y="96022"/>
                  </a:cubicBezTo>
                  <a:cubicBezTo>
                    <a:pt x="314815" y="96734"/>
                    <a:pt x="314815" y="97435"/>
                    <a:pt x="314459" y="98145"/>
                  </a:cubicBezTo>
                  <a:lnTo>
                    <a:pt x="313391" y="98857"/>
                  </a:lnTo>
                  <a:cubicBezTo>
                    <a:pt x="312690" y="99213"/>
                    <a:pt x="312335" y="99570"/>
                    <a:pt x="305594" y="101693"/>
                  </a:cubicBezTo>
                  <a:cubicBezTo>
                    <a:pt x="257737" y="115865"/>
                    <a:pt x="222281" y="148112"/>
                    <a:pt x="202428" y="186017"/>
                  </a:cubicBezTo>
                  <a:cubicBezTo>
                    <a:pt x="198536" y="193107"/>
                    <a:pt x="198180" y="193463"/>
                    <a:pt x="193219" y="193463"/>
                  </a:cubicBezTo>
                  <a:cubicBezTo>
                    <a:pt x="191084" y="193463"/>
                    <a:pt x="186480" y="193463"/>
                    <a:pt x="186480" y="189562"/>
                  </a:cubicBezTo>
                  <a:cubicBezTo>
                    <a:pt x="186480" y="184959"/>
                    <a:pt x="204564" y="154137"/>
                    <a:pt x="221925" y="137474"/>
                  </a:cubicBezTo>
                  <a:lnTo>
                    <a:pt x="12412" y="137474"/>
                  </a:lnTo>
                  <a:cubicBezTo>
                    <a:pt x="6384" y="137474"/>
                    <a:pt x="0" y="137474"/>
                    <a:pt x="0" y="130392"/>
                  </a:cubicBezTo>
                  <a:cubicBezTo>
                    <a:pt x="0" y="123301"/>
                    <a:pt x="6740" y="123301"/>
                    <a:pt x="12768" y="123301"/>
                  </a:cubicBezTo>
                  <a:lnTo>
                    <a:pt x="237885" y="12330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5E0394B-D5C1-4450-AEA6-0252E975335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 flipV="1">
              <a:off x="14366299" y="-19510685"/>
              <a:ext cx="283963" cy="243069"/>
            </a:xfrm>
            <a:custGeom>
              <a:avLst/>
              <a:gdLst>
                <a:gd name="connsiteX0" fmla="*/ 159532 w 283963"/>
                <a:gd name="connsiteY0" fmla="*/ 139250 h 243069"/>
                <a:gd name="connsiteX1" fmla="*/ 219089 w 283963"/>
                <a:gd name="connsiteY1" fmla="*/ 217549 h 243069"/>
                <a:gd name="connsiteX2" fmla="*/ 235750 w 283963"/>
                <a:gd name="connsiteY2" fmla="*/ 223930 h 243069"/>
                <a:gd name="connsiteX3" fmla="*/ 256314 w 283963"/>
                <a:gd name="connsiteY3" fmla="*/ 224996 h 243069"/>
                <a:gd name="connsiteX4" fmla="*/ 266591 w 283963"/>
                <a:gd name="connsiteY4" fmla="*/ 224996 h 243069"/>
                <a:gd name="connsiteX5" fmla="*/ 266591 w 283963"/>
                <a:gd name="connsiteY5" fmla="*/ 241648 h 243069"/>
                <a:gd name="connsiteX6" fmla="*/ 219089 w 283963"/>
                <a:gd name="connsiteY6" fmla="*/ 240582 h 243069"/>
                <a:gd name="connsiteX7" fmla="*/ 165204 w 283963"/>
                <a:gd name="connsiteY7" fmla="*/ 241648 h 243069"/>
                <a:gd name="connsiteX8" fmla="*/ 165204 w 283963"/>
                <a:gd name="connsiteY8" fmla="*/ 224996 h 243069"/>
                <a:gd name="connsiteX9" fmla="*/ 197825 w 283963"/>
                <a:gd name="connsiteY9" fmla="*/ 221095 h 243069"/>
                <a:gd name="connsiteX10" fmla="*/ 194988 w 283963"/>
                <a:gd name="connsiteY10" fmla="*/ 217193 h 243069"/>
                <a:gd name="connsiteX11" fmla="*/ 148188 w 283963"/>
                <a:gd name="connsiteY11" fmla="*/ 155190 h 243069"/>
                <a:gd name="connsiteX12" fmla="*/ 97494 w 283963"/>
                <a:gd name="connsiteY12" fmla="*/ 224996 h 243069"/>
                <a:gd name="connsiteX13" fmla="*/ 126912 w 283963"/>
                <a:gd name="connsiteY13" fmla="*/ 224996 h 243069"/>
                <a:gd name="connsiteX14" fmla="*/ 126912 w 283963"/>
                <a:gd name="connsiteY14" fmla="*/ 241648 h 243069"/>
                <a:gd name="connsiteX15" fmla="*/ 62749 w 283963"/>
                <a:gd name="connsiteY15" fmla="*/ 240582 h 243069"/>
                <a:gd name="connsiteX16" fmla="*/ 5317 w 283963"/>
                <a:gd name="connsiteY16" fmla="*/ 241648 h 243069"/>
                <a:gd name="connsiteX17" fmla="*/ 5317 w 283963"/>
                <a:gd name="connsiteY17" fmla="*/ 224996 h 243069"/>
                <a:gd name="connsiteX18" fmla="*/ 40061 w 283963"/>
                <a:gd name="connsiteY18" fmla="*/ 224996 h 243069"/>
                <a:gd name="connsiteX19" fmla="*/ 118759 w 283963"/>
                <a:gd name="connsiteY19" fmla="*/ 116218 h 243069"/>
                <a:gd name="connsiteX20" fmla="*/ 47146 w 283963"/>
                <a:gd name="connsiteY20" fmla="*/ 22322 h 243069"/>
                <a:gd name="connsiteX21" fmla="*/ 31909 w 283963"/>
                <a:gd name="connsiteY21" fmla="*/ 16297 h 243069"/>
                <a:gd name="connsiteX22" fmla="*/ 10277 w 283963"/>
                <a:gd name="connsiteY22" fmla="*/ 15231 h 243069"/>
                <a:gd name="connsiteX23" fmla="*/ 0 w 283963"/>
                <a:gd name="connsiteY23" fmla="*/ 15231 h 243069"/>
                <a:gd name="connsiteX24" fmla="*/ 0 w 283963"/>
                <a:gd name="connsiteY24" fmla="*/ -1421 h 243069"/>
                <a:gd name="connsiteX25" fmla="*/ 47502 w 283963"/>
                <a:gd name="connsiteY25" fmla="*/ -353 h 243069"/>
                <a:gd name="connsiteX26" fmla="*/ 101387 w 283963"/>
                <a:gd name="connsiteY26" fmla="*/ -1421 h 243069"/>
                <a:gd name="connsiteX27" fmla="*/ 101387 w 283963"/>
                <a:gd name="connsiteY27" fmla="*/ 15231 h 243069"/>
                <a:gd name="connsiteX28" fmla="*/ 68778 w 283963"/>
                <a:gd name="connsiteY28" fmla="*/ 19132 h 243069"/>
                <a:gd name="connsiteX29" fmla="*/ 71614 w 283963"/>
                <a:gd name="connsiteY29" fmla="*/ 23023 h 243069"/>
                <a:gd name="connsiteX30" fmla="*/ 130103 w 283963"/>
                <a:gd name="connsiteY30" fmla="*/ 100623 h 243069"/>
                <a:gd name="connsiteX31" fmla="*/ 191796 w 283963"/>
                <a:gd name="connsiteY31" fmla="*/ 15231 h 243069"/>
                <a:gd name="connsiteX32" fmla="*/ 162368 w 283963"/>
                <a:gd name="connsiteY32" fmla="*/ 15231 h 243069"/>
                <a:gd name="connsiteX33" fmla="*/ 162368 w 283963"/>
                <a:gd name="connsiteY33" fmla="*/ -1421 h 243069"/>
                <a:gd name="connsiteX34" fmla="*/ 226530 w 283963"/>
                <a:gd name="connsiteY34" fmla="*/ -353 h 243069"/>
                <a:gd name="connsiteX35" fmla="*/ 283963 w 283963"/>
                <a:gd name="connsiteY35" fmla="*/ -1421 h 243069"/>
                <a:gd name="connsiteX36" fmla="*/ 283963 w 283963"/>
                <a:gd name="connsiteY36" fmla="*/ 15231 h 243069"/>
                <a:gd name="connsiteX37" fmla="*/ 249230 w 283963"/>
                <a:gd name="connsiteY37" fmla="*/ 15231 h 243069"/>
                <a:gd name="connsiteX38" fmla="*/ 159532 w 283963"/>
                <a:gd name="connsiteY38" fmla="*/ 13925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83963" h="243069">
                  <a:moveTo>
                    <a:pt x="159532" y="139250"/>
                  </a:moveTo>
                  <a:lnTo>
                    <a:pt x="219089" y="217549"/>
                  </a:lnTo>
                  <a:cubicBezTo>
                    <a:pt x="222993" y="222519"/>
                    <a:pt x="223349" y="222862"/>
                    <a:pt x="235750" y="223930"/>
                  </a:cubicBezTo>
                  <a:cubicBezTo>
                    <a:pt x="244258" y="224996"/>
                    <a:pt x="246393" y="224996"/>
                    <a:pt x="256314" y="224996"/>
                  </a:cubicBezTo>
                  <a:lnTo>
                    <a:pt x="266591" y="224996"/>
                  </a:lnTo>
                  <a:lnTo>
                    <a:pt x="266591" y="241648"/>
                  </a:lnTo>
                  <a:cubicBezTo>
                    <a:pt x="251710" y="240582"/>
                    <a:pt x="234337" y="240582"/>
                    <a:pt x="219089" y="240582"/>
                  </a:cubicBezTo>
                  <a:cubicBezTo>
                    <a:pt x="205265" y="240582"/>
                    <a:pt x="177961" y="240582"/>
                    <a:pt x="165204" y="241648"/>
                  </a:cubicBezTo>
                  <a:lnTo>
                    <a:pt x="165204" y="224996"/>
                  </a:lnTo>
                  <a:cubicBezTo>
                    <a:pt x="171588" y="224996"/>
                    <a:pt x="185413" y="224996"/>
                    <a:pt x="197825" y="221095"/>
                  </a:cubicBezTo>
                  <a:cubicBezTo>
                    <a:pt x="197469" y="220383"/>
                    <a:pt x="195689" y="218261"/>
                    <a:pt x="194988" y="217193"/>
                  </a:cubicBezTo>
                  <a:lnTo>
                    <a:pt x="148188" y="155190"/>
                  </a:lnTo>
                  <a:lnTo>
                    <a:pt x="97494" y="224996"/>
                  </a:lnTo>
                  <a:lnTo>
                    <a:pt x="126912" y="224996"/>
                  </a:lnTo>
                  <a:lnTo>
                    <a:pt x="126912" y="241648"/>
                  </a:lnTo>
                  <a:cubicBezTo>
                    <a:pt x="112375" y="240582"/>
                    <a:pt x="78698" y="240582"/>
                    <a:pt x="62749" y="240582"/>
                  </a:cubicBezTo>
                  <a:cubicBezTo>
                    <a:pt x="48570" y="240582"/>
                    <a:pt x="17729" y="240582"/>
                    <a:pt x="5317" y="241648"/>
                  </a:cubicBezTo>
                  <a:lnTo>
                    <a:pt x="5317" y="224996"/>
                  </a:lnTo>
                  <a:lnTo>
                    <a:pt x="40061" y="224996"/>
                  </a:lnTo>
                  <a:lnTo>
                    <a:pt x="118759" y="116218"/>
                  </a:lnTo>
                  <a:lnTo>
                    <a:pt x="47146" y="22322"/>
                  </a:lnTo>
                  <a:cubicBezTo>
                    <a:pt x="43954" y="18064"/>
                    <a:pt x="43253" y="17354"/>
                    <a:pt x="31909" y="16297"/>
                  </a:cubicBezTo>
                  <a:cubicBezTo>
                    <a:pt x="24813" y="15587"/>
                    <a:pt x="17372" y="15231"/>
                    <a:pt x="10277" y="15231"/>
                  </a:cubicBezTo>
                  <a:lnTo>
                    <a:pt x="0" y="15231"/>
                  </a:lnTo>
                  <a:lnTo>
                    <a:pt x="0" y="-1421"/>
                  </a:lnTo>
                  <a:cubicBezTo>
                    <a:pt x="14892" y="-353"/>
                    <a:pt x="32254" y="-353"/>
                    <a:pt x="47502" y="-353"/>
                  </a:cubicBezTo>
                  <a:cubicBezTo>
                    <a:pt x="61326" y="-353"/>
                    <a:pt x="88630" y="-353"/>
                    <a:pt x="101387" y="-1421"/>
                  </a:cubicBezTo>
                  <a:lnTo>
                    <a:pt x="101387" y="15231"/>
                  </a:lnTo>
                  <a:cubicBezTo>
                    <a:pt x="95014" y="15231"/>
                    <a:pt x="81179" y="15231"/>
                    <a:pt x="68778" y="19132"/>
                  </a:cubicBezTo>
                  <a:cubicBezTo>
                    <a:pt x="69134" y="19844"/>
                    <a:pt x="70902" y="21966"/>
                    <a:pt x="71614" y="23023"/>
                  </a:cubicBezTo>
                  <a:lnTo>
                    <a:pt x="130103" y="100623"/>
                  </a:lnTo>
                  <a:lnTo>
                    <a:pt x="191796" y="15231"/>
                  </a:lnTo>
                  <a:lnTo>
                    <a:pt x="162368" y="15231"/>
                  </a:lnTo>
                  <a:lnTo>
                    <a:pt x="162368" y="-1421"/>
                  </a:lnTo>
                  <a:cubicBezTo>
                    <a:pt x="176904" y="-353"/>
                    <a:pt x="210581" y="-353"/>
                    <a:pt x="226530" y="-353"/>
                  </a:cubicBezTo>
                  <a:cubicBezTo>
                    <a:pt x="240722" y="-353"/>
                    <a:pt x="271562" y="-353"/>
                    <a:pt x="283963" y="-1421"/>
                  </a:cubicBezTo>
                  <a:lnTo>
                    <a:pt x="283963" y="15231"/>
                  </a:lnTo>
                  <a:lnTo>
                    <a:pt x="249230" y="15231"/>
                  </a:lnTo>
                  <a:lnTo>
                    <a:pt x="159532" y="139250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4141335-8088-6439-2B7E-C3A88D24901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 flipV="1">
              <a:off x="14780888" y="-19397649"/>
              <a:ext cx="235760" cy="82912"/>
            </a:xfrm>
            <a:custGeom>
              <a:avLst/>
              <a:gdLst>
                <a:gd name="connsiteX0" fmla="*/ 223705 w 235760"/>
                <a:gd name="connsiteY0" fmla="*/ 67321 h 82912"/>
                <a:gd name="connsiteX1" fmla="*/ 235761 w 235760"/>
                <a:gd name="connsiteY1" fmla="*/ 74411 h 82912"/>
                <a:gd name="connsiteX2" fmla="*/ 224061 w 235760"/>
                <a:gd name="connsiteY2" fmla="*/ 81493 h 82912"/>
                <a:gd name="connsiteX3" fmla="*/ 11700 w 235760"/>
                <a:gd name="connsiteY3" fmla="*/ 81493 h 82912"/>
                <a:gd name="connsiteX4" fmla="*/ 0 w 235760"/>
                <a:gd name="connsiteY4" fmla="*/ 74411 h 82912"/>
                <a:gd name="connsiteX5" fmla="*/ 12056 w 235760"/>
                <a:gd name="connsiteY5" fmla="*/ 67321 h 82912"/>
                <a:gd name="connsiteX6" fmla="*/ 223705 w 235760"/>
                <a:gd name="connsiteY6" fmla="*/ 67321 h 82912"/>
                <a:gd name="connsiteX7" fmla="*/ 224061 w 235760"/>
                <a:gd name="connsiteY7" fmla="*/ -1419 h 82912"/>
                <a:gd name="connsiteX8" fmla="*/ 235761 w 235760"/>
                <a:gd name="connsiteY8" fmla="*/ 5671 h 82912"/>
                <a:gd name="connsiteX9" fmla="*/ 223705 w 235760"/>
                <a:gd name="connsiteY9" fmla="*/ 12764 h 82912"/>
                <a:gd name="connsiteX10" fmla="*/ 12056 w 235760"/>
                <a:gd name="connsiteY10" fmla="*/ 12764 h 82912"/>
                <a:gd name="connsiteX11" fmla="*/ 0 w 235760"/>
                <a:gd name="connsiteY11" fmla="*/ 5671 h 82912"/>
                <a:gd name="connsiteX12" fmla="*/ 11700 w 235760"/>
                <a:gd name="connsiteY12" fmla="*/ -1419 h 82912"/>
                <a:gd name="connsiteX13" fmla="*/ 224061 w 235760"/>
                <a:gd name="connsiteY13" fmla="*/ -1419 h 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760" h="82912">
                  <a:moveTo>
                    <a:pt x="223705" y="67321"/>
                  </a:moveTo>
                  <a:cubicBezTo>
                    <a:pt x="229021" y="67321"/>
                    <a:pt x="235761" y="67321"/>
                    <a:pt x="235761" y="74411"/>
                  </a:cubicBezTo>
                  <a:cubicBezTo>
                    <a:pt x="235761" y="81493"/>
                    <a:pt x="229021" y="81493"/>
                    <a:pt x="224061" y="81493"/>
                  </a:cubicBezTo>
                  <a:lnTo>
                    <a:pt x="11700" y="81493"/>
                  </a:lnTo>
                  <a:cubicBezTo>
                    <a:pt x="6740" y="81493"/>
                    <a:pt x="0" y="81493"/>
                    <a:pt x="0" y="74411"/>
                  </a:cubicBezTo>
                  <a:cubicBezTo>
                    <a:pt x="0" y="67321"/>
                    <a:pt x="6740" y="67321"/>
                    <a:pt x="12056" y="67321"/>
                  </a:cubicBezTo>
                  <a:lnTo>
                    <a:pt x="223705" y="67321"/>
                  </a:lnTo>
                  <a:close/>
                  <a:moveTo>
                    <a:pt x="224061" y="-1419"/>
                  </a:moveTo>
                  <a:cubicBezTo>
                    <a:pt x="229021" y="-1419"/>
                    <a:pt x="235761" y="-1419"/>
                    <a:pt x="235761" y="5671"/>
                  </a:cubicBezTo>
                  <a:cubicBezTo>
                    <a:pt x="235761" y="12764"/>
                    <a:pt x="229021" y="12764"/>
                    <a:pt x="223705" y="12764"/>
                  </a:cubicBezTo>
                  <a:lnTo>
                    <a:pt x="12056" y="12764"/>
                  </a:lnTo>
                  <a:cubicBezTo>
                    <a:pt x="6740" y="12764"/>
                    <a:pt x="0" y="12764"/>
                    <a:pt x="0" y="5671"/>
                  </a:cubicBezTo>
                  <a:cubicBezTo>
                    <a:pt x="0" y="-1419"/>
                    <a:pt x="6740" y="-1419"/>
                    <a:pt x="11700" y="-1419"/>
                  </a:cubicBezTo>
                  <a:lnTo>
                    <a:pt x="224061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5B2B4D-18A4-ED7C-ED2D-930F0873803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 flipV="1">
              <a:off x="15147355" y="-19514931"/>
              <a:ext cx="589388" cy="247315"/>
            </a:xfrm>
            <a:custGeom>
              <a:avLst/>
              <a:gdLst>
                <a:gd name="connsiteX0" fmla="*/ 159531 w 589388"/>
                <a:gd name="connsiteY0" fmla="*/ 139250 h 247315"/>
                <a:gd name="connsiteX1" fmla="*/ 219089 w 589388"/>
                <a:gd name="connsiteY1" fmla="*/ 217549 h 247315"/>
                <a:gd name="connsiteX2" fmla="*/ 235749 w 589388"/>
                <a:gd name="connsiteY2" fmla="*/ 223930 h 247315"/>
                <a:gd name="connsiteX3" fmla="*/ 256314 w 589388"/>
                <a:gd name="connsiteY3" fmla="*/ 224996 h 247315"/>
                <a:gd name="connsiteX4" fmla="*/ 266590 w 589388"/>
                <a:gd name="connsiteY4" fmla="*/ 224996 h 247315"/>
                <a:gd name="connsiteX5" fmla="*/ 266590 w 589388"/>
                <a:gd name="connsiteY5" fmla="*/ 241648 h 247315"/>
                <a:gd name="connsiteX6" fmla="*/ 219089 w 589388"/>
                <a:gd name="connsiteY6" fmla="*/ 240582 h 247315"/>
                <a:gd name="connsiteX7" fmla="*/ 165204 w 589388"/>
                <a:gd name="connsiteY7" fmla="*/ 241648 h 247315"/>
                <a:gd name="connsiteX8" fmla="*/ 165204 w 589388"/>
                <a:gd name="connsiteY8" fmla="*/ 224996 h 247315"/>
                <a:gd name="connsiteX9" fmla="*/ 197824 w 589388"/>
                <a:gd name="connsiteY9" fmla="*/ 221095 h 247315"/>
                <a:gd name="connsiteX10" fmla="*/ 194988 w 589388"/>
                <a:gd name="connsiteY10" fmla="*/ 217193 h 247315"/>
                <a:gd name="connsiteX11" fmla="*/ 148187 w 589388"/>
                <a:gd name="connsiteY11" fmla="*/ 155190 h 247315"/>
                <a:gd name="connsiteX12" fmla="*/ 97494 w 589388"/>
                <a:gd name="connsiteY12" fmla="*/ 224996 h 247315"/>
                <a:gd name="connsiteX13" fmla="*/ 126911 w 589388"/>
                <a:gd name="connsiteY13" fmla="*/ 224996 h 247315"/>
                <a:gd name="connsiteX14" fmla="*/ 126911 w 589388"/>
                <a:gd name="connsiteY14" fmla="*/ 241648 h 247315"/>
                <a:gd name="connsiteX15" fmla="*/ 62749 w 589388"/>
                <a:gd name="connsiteY15" fmla="*/ 240582 h 247315"/>
                <a:gd name="connsiteX16" fmla="*/ 5316 w 589388"/>
                <a:gd name="connsiteY16" fmla="*/ 241648 h 247315"/>
                <a:gd name="connsiteX17" fmla="*/ 5316 w 589388"/>
                <a:gd name="connsiteY17" fmla="*/ 224996 h 247315"/>
                <a:gd name="connsiteX18" fmla="*/ 40061 w 589388"/>
                <a:gd name="connsiteY18" fmla="*/ 224996 h 247315"/>
                <a:gd name="connsiteX19" fmla="*/ 118759 w 589388"/>
                <a:gd name="connsiteY19" fmla="*/ 116217 h 247315"/>
                <a:gd name="connsiteX20" fmla="*/ 47145 w 589388"/>
                <a:gd name="connsiteY20" fmla="*/ 22321 h 247315"/>
                <a:gd name="connsiteX21" fmla="*/ 31908 w 589388"/>
                <a:gd name="connsiteY21" fmla="*/ 16297 h 247315"/>
                <a:gd name="connsiteX22" fmla="*/ 10276 w 589388"/>
                <a:gd name="connsiteY22" fmla="*/ 15231 h 247315"/>
                <a:gd name="connsiteX23" fmla="*/ 0 w 589388"/>
                <a:gd name="connsiteY23" fmla="*/ 15231 h 247315"/>
                <a:gd name="connsiteX24" fmla="*/ 0 w 589388"/>
                <a:gd name="connsiteY24" fmla="*/ -1421 h 247315"/>
                <a:gd name="connsiteX25" fmla="*/ 47501 w 589388"/>
                <a:gd name="connsiteY25" fmla="*/ -353 h 247315"/>
                <a:gd name="connsiteX26" fmla="*/ 101386 w 589388"/>
                <a:gd name="connsiteY26" fmla="*/ -1421 h 247315"/>
                <a:gd name="connsiteX27" fmla="*/ 101386 w 589388"/>
                <a:gd name="connsiteY27" fmla="*/ 15231 h 247315"/>
                <a:gd name="connsiteX28" fmla="*/ 68777 w 589388"/>
                <a:gd name="connsiteY28" fmla="*/ 19132 h 247315"/>
                <a:gd name="connsiteX29" fmla="*/ 71613 w 589388"/>
                <a:gd name="connsiteY29" fmla="*/ 23023 h 247315"/>
                <a:gd name="connsiteX30" fmla="*/ 130103 w 589388"/>
                <a:gd name="connsiteY30" fmla="*/ 100623 h 247315"/>
                <a:gd name="connsiteX31" fmla="*/ 191796 w 589388"/>
                <a:gd name="connsiteY31" fmla="*/ 15231 h 247315"/>
                <a:gd name="connsiteX32" fmla="*/ 162367 w 589388"/>
                <a:gd name="connsiteY32" fmla="*/ 15231 h 247315"/>
                <a:gd name="connsiteX33" fmla="*/ 162367 w 589388"/>
                <a:gd name="connsiteY33" fmla="*/ -1421 h 247315"/>
                <a:gd name="connsiteX34" fmla="*/ 226529 w 589388"/>
                <a:gd name="connsiteY34" fmla="*/ -353 h 247315"/>
                <a:gd name="connsiteX35" fmla="*/ 283963 w 589388"/>
                <a:gd name="connsiteY35" fmla="*/ -1421 h 247315"/>
                <a:gd name="connsiteX36" fmla="*/ 283963 w 589388"/>
                <a:gd name="connsiteY36" fmla="*/ 15231 h 247315"/>
                <a:gd name="connsiteX37" fmla="*/ 249229 w 589388"/>
                <a:gd name="connsiteY37" fmla="*/ 15231 h 247315"/>
                <a:gd name="connsiteX38" fmla="*/ 159531 w 589388"/>
                <a:gd name="connsiteY38" fmla="*/ 139250 h 247315"/>
                <a:gd name="connsiteX39" fmla="*/ 464244 w 589388"/>
                <a:gd name="connsiteY39" fmla="*/ 236689 h 247315"/>
                <a:gd name="connsiteX40" fmla="*/ 450065 w 589388"/>
                <a:gd name="connsiteY40" fmla="*/ 245894 h 247315"/>
                <a:gd name="connsiteX41" fmla="*/ 436238 w 589388"/>
                <a:gd name="connsiteY41" fmla="*/ 236689 h 247315"/>
                <a:gd name="connsiteX42" fmla="*/ 348320 w 589388"/>
                <a:gd name="connsiteY42" fmla="*/ 23379 h 247315"/>
                <a:gd name="connsiteX43" fmla="*/ 318182 w 589388"/>
                <a:gd name="connsiteY43" fmla="*/ 15231 h 247315"/>
                <a:gd name="connsiteX44" fmla="*/ 310741 w 589388"/>
                <a:gd name="connsiteY44" fmla="*/ 15231 h 247315"/>
                <a:gd name="connsiteX45" fmla="*/ 310741 w 589388"/>
                <a:gd name="connsiteY45" fmla="*/ -1421 h 247315"/>
                <a:gd name="connsiteX46" fmla="*/ 352214 w 589388"/>
                <a:gd name="connsiteY46" fmla="*/ -353 h 247315"/>
                <a:gd name="connsiteX47" fmla="*/ 399015 w 589388"/>
                <a:gd name="connsiteY47" fmla="*/ -1421 h 247315"/>
                <a:gd name="connsiteX48" fmla="*/ 399015 w 589388"/>
                <a:gd name="connsiteY48" fmla="*/ 15231 h 247315"/>
                <a:gd name="connsiteX49" fmla="*/ 367461 w 589388"/>
                <a:gd name="connsiteY49" fmla="*/ 19844 h 247315"/>
                <a:gd name="connsiteX50" fmla="*/ 368884 w 589388"/>
                <a:gd name="connsiteY50" fmla="*/ 24089 h 247315"/>
                <a:gd name="connsiteX51" fmla="*/ 386604 w 589388"/>
                <a:gd name="connsiteY51" fmla="*/ 66963 h 247315"/>
                <a:gd name="connsiteX52" fmla="*/ 481615 w 589388"/>
                <a:gd name="connsiteY52" fmla="*/ 66963 h 247315"/>
                <a:gd name="connsiteX53" fmla="*/ 502894 w 589388"/>
                <a:gd name="connsiteY53" fmla="*/ 15231 h 247315"/>
                <a:gd name="connsiteX54" fmla="*/ 469205 w 589388"/>
                <a:gd name="connsiteY54" fmla="*/ 15231 h 247315"/>
                <a:gd name="connsiteX55" fmla="*/ 469205 w 589388"/>
                <a:gd name="connsiteY55" fmla="*/ -1421 h 247315"/>
                <a:gd name="connsiteX56" fmla="*/ 531609 w 589388"/>
                <a:gd name="connsiteY56" fmla="*/ -353 h 247315"/>
                <a:gd name="connsiteX57" fmla="*/ 589389 w 589388"/>
                <a:gd name="connsiteY57" fmla="*/ -1421 h 247315"/>
                <a:gd name="connsiteX58" fmla="*/ 589389 w 589388"/>
                <a:gd name="connsiteY58" fmla="*/ 15231 h 247315"/>
                <a:gd name="connsiteX59" fmla="*/ 554998 w 589388"/>
                <a:gd name="connsiteY59" fmla="*/ 15231 h 247315"/>
                <a:gd name="connsiteX60" fmla="*/ 464244 w 589388"/>
                <a:gd name="connsiteY60" fmla="*/ 236689 h 247315"/>
                <a:gd name="connsiteX61" fmla="*/ 434117 w 589388"/>
                <a:gd name="connsiteY61" fmla="*/ 182122 h 247315"/>
                <a:gd name="connsiteX62" fmla="*/ 474533 w 589388"/>
                <a:gd name="connsiteY62" fmla="*/ 83615 h 247315"/>
                <a:gd name="connsiteX63" fmla="*/ 393698 w 589388"/>
                <a:gd name="connsiteY63" fmla="*/ 83615 h 247315"/>
                <a:gd name="connsiteX64" fmla="*/ 434117 w 589388"/>
                <a:gd name="connsiteY64" fmla="*/ 182122 h 24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89388" h="247315">
                  <a:moveTo>
                    <a:pt x="159531" y="139250"/>
                  </a:moveTo>
                  <a:lnTo>
                    <a:pt x="219089" y="217549"/>
                  </a:lnTo>
                  <a:cubicBezTo>
                    <a:pt x="222993" y="222519"/>
                    <a:pt x="223349" y="222862"/>
                    <a:pt x="235749" y="223930"/>
                  </a:cubicBezTo>
                  <a:cubicBezTo>
                    <a:pt x="244257" y="224996"/>
                    <a:pt x="246393" y="224996"/>
                    <a:pt x="256314" y="224996"/>
                  </a:cubicBezTo>
                  <a:lnTo>
                    <a:pt x="266590" y="224996"/>
                  </a:lnTo>
                  <a:lnTo>
                    <a:pt x="266590" y="241648"/>
                  </a:lnTo>
                  <a:cubicBezTo>
                    <a:pt x="251709" y="240582"/>
                    <a:pt x="234337" y="240582"/>
                    <a:pt x="219089" y="240582"/>
                  </a:cubicBezTo>
                  <a:cubicBezTo>
                    <a:pt x="205264" y="240582"/>
                    <a:pt x="177960" y="240582"/>
                    <a:pt x="165204" y="241648"/>
                  </a:cubicBezTo>
                  <a:lnTo>
                    <a:pt x="165204" y="224996"/>
                  </a:lnTo>
                  <a:cubicBezTo>
                    <a:pt x="171587" y="224996"/>
                    <a:pt x="185412" y="224996"/>
                    <a:pt x="197824" y="221095"/>
                  </a:cubicBezTo>
                  <a:cubicBezTo>
                    <a:pt x="197468" y="220382"/>
                    <a:pt x="195688" y="218261"/>
                    <a:pt x="194988" y="217193"/>
                  </a:cubicBezTo>
                  <a:lnTo>
                    <a:pt x="148187" y="155190"/>
                  </a:lnTo>
                  <a:lnTo>
                    <a:pt x="97494" y="224996"/>
                  </a:lnTo>
                  <a:lnTo>
                    <a:pt x="126911" y="224996"/>
                  </a:lnTo>
                  <a:lnTo>
                    <a:pt x="126911" y="241648"/>
                  </a:lnTo>
                  <a:cubicBezTo>
                    <a:pt x="112375" y="240582"/>
                    <a:pt x="78698" y="240582"/>
                    <a:pt x="62749" y="240582"/>
                  </a:cubicBezTo>
                  <a:cubicBezTo>
                    <a:pt x="48569" y="240582"/>
                    <a:pt x="17728" y="240582"/>
                    <a:pt x="5316" y="241648"/>
                  </a:cubicBezTo>
                  <a:lnTo>
                    <a:pt x="5316" y="224996"/>
                  </a:lnTo>
                  <a:lnTo>
                    <a:pt x="40061" y="224996"/>
                  </a:lnTo>
                  <a:lnTo>
                    <a:pt x="118759" y="116217"/>
                  </a:lnTo>
                  <a:lnTo>
                    <a:pt x="47145" y="22321"/>
                  </a:lnTo>
                  <a:cubicBezTo>
                    <a:pt x="43953" y="18064"/>
                    <a:pt x="43253" y="17354"/>
                    <a:pt x="31908" y="16297"/>
                  </a:cubicBezTo>
                  <a:cubicBezTo>
                    <a:pt x="24812" y="15587"/>
                    <a:pt x="17372" y="15231"/>
                    <a:pt x="10276" y="15231"/>
                  </a:cubicBezTo>
                  <a:lnTo>
                    <a:pt x="0" y="15231"/>
                  </a:lnTo>
                  <a:lnTo>
                    <a:pt x="0" y="-1421"/>
                  </a:lnTo>
                  <a:cubicBezTo>
                    <a:pt x="14892" y="-353"/>
                    <a:pt x="32253" y="-353"/>
                    <a:pt x="47501" y="-353"/>
                  </a:cubicBezTo>
                  <a:cubicBezTo>
                    <a:pt x="61325" y="-353"/>
                    <a:pt x="88630" y="-353"/>
                    <a:pt x="101386" y="-1421"/>
                  </a:cubicBezTo>
                  <a:lnTo>
                    <a:pt x="101386" y="15231"/>
                  </a:lnTo>
                  <a:cubicBezTo>
                    <a:pt x="95014" y="15231"/>
                    <a:pt x="81178" y="15231"/>
                    <a:pt x="68777" y="19132"/>
                  </a:cubicBezTo>
                  <a:cubicBezTo>
                    <a:pt x="69133" y="19844"/>
                    <a:pt x="70901" y="21965"/>
                    <a:pt x="71613" y="23023"/>
                  </a:cubicBezTo>
                  <a:lnTo>
                    <a:pt x="130103" y="100623"/>
                  </a:lnTo>
                  <a:lnTo>
                    <a:pt x="191796" y="15231"/>
                  </a:lnTo>
                  <a:lnTo>
                    <a:pt x="162367" y="15231"/>
                  </a:lnTo>
                  <a:lnTo>
                    <a:pt x="162367" y="-1421"/>
                  </a:lnTo>
                  <a:cubicBezTo>
                    <a:pt x="176904" y="-353"/>
                    <a:pt x="210581" y="-353"/>
                    <a:pt x="226529" y="-353"/>
                  </a:cubicBezTo>
                  <a:cubicBezTo>
                    <a:pt x="240720" y="-353"/>
                    <a:pt x="271562" y="-353"/>
                    <a:pt x="283963" y="-1421"/>
                  </a:cubicBezTo>
                  <a:lnTo>
                    <a:pt x="283963" y="15231"/>
                  </a:lnTo>
                  <a:lnTo>
                    <a:pt x="249229" y="15231"/>
                  </a:lnTo>
                  <a:lnTo>
                    <a:pt x="159531" y="139250"/>
                  </a:lnTo>
                  <a:close/>
                  <a:moveTo>
                    <a:pt x="464244" y="236689"/>
                  </a:moveTo>
                  <a:cubicBezTo>
                    <a:pt x="460351" y="245894"/>
                    <a:pt x="456094" y="245894"/>
                    <a:pt x="450065" y="245894"/>
                  </a:cubicBezTo>
                  <a:cubicBezTo>
                    <a:pt x="440142" y="245894"/>
                    <a:pt x="438719" y="243059"/>
                    <a:pt x="436238" y="236689"/>
                  </a:cubicBezTo>
                  <a:lnTo>
                    <a:pt x="348320" y="23379"/>
                  </a:lnTo>
                  <a:cubicBezTo>
                    <a:pt x="346196" y="18064"/>
                    <a:pt x="345128" y="15231"/>
                    <a:pt x="318182" y="15231"/>
                  </a:cubicBezTo>
                  <a:lnTo>
                    <a:pt x="310741" y="15231"/>
                  </a:lnTo>
                  <a:lnTo>
                    <a:pt x="310741" y="-1421"/>
                  </a:lnTo>
                  <a:cubicBezTo>
                    <a:pt x="324210" y="-1065"/>
                    <a:pt x="341226" y="-353"/>
                    <a:pt x="352214" y="-353"/>
                  </a:cubicBezTo>
                  <a:cubicBezTo>
                    <a:pt x="366051" y="-353"/>
                    <a:pt x="385903" y="-353"/>
                    <a:pt x="399015" y="-1421"/>
                  </a:cubicBezTo>
                  <a:lnTo>
                    <a:pt x="399015" y="15231"/>
                  </a:lnTo>
                  <a:cubicBezTo>
                    <a:pt x="398303" y="15231"/>
                    <a:pt x="367461" y="15231"/>
                    <a:pt x="367461" y="19844"/>
                  </a:cubicBezTo>
                  <a:cubicBezTo>
                    <a:pt x="367461" y="20187"/>
                    <a:pt x="368529" y="23735"/>
                    <a:pt x="368884" y="24089"/>
                  </a:cubicBezTo>
                  <a:lnTo>
                    <a:pt x="386604" y="66963"/>
                  </a:lnTo>
                  <a:lnTo>
                    <a:pt x="481615" y="66963"/>
                  </a:lnTo>
                  <a:lnTo>
                    <a:pt x="502894" y="15231"/>
                  </a:lnTo>
                  <a:lnTo>
                    <a:pt x="469205" y="15231"/>
                  </a:lnTo>
                  <a:lnTo>
                    <a:pt x="469205" y="-1421"/>
                  </a:lnTo>
                  <a:cubicBezTo>
                    <a:pt x="482683" y="-353"/>
                    <a:pt x="516362" y="-353"/>
                    <a:pt x="531609" y="-353"/>
                  </a:cubicBezTo>
                  <a:cubicBezTo>
                    <a:pt x="545791" y="-353"/>
                    <a:pt x="576986" y="-353"/>
                    <a:pt x="589389" y="-1421"/>
                  </a:cubicBezTo>
                  <a:lnTo>
                    <a:pt x="589389" y="15231"/>
                  </a:lnTo>
                  <a:lnTo>
                    <a:pt x="554998" y="15231"/>
                  </a:lnTo>
                  <a:lnTo>
                    <a:pt x="464244" y="236689"/>
                  </a:lnTo>
                  <a:close/>
                  <a:moveTo>
                    <a:pt x="434117" y="182122"/>
                  </a:moveTo>
                  <a:lnTo>
                    <a:pt x="474533" y="83615"/>
                  </a:lnTo>
                  <a:lnTo>
                    <a:pt x="393698" y="83615"/>
                  </a:lnTo>
                  <a:lnTo>
                    <a:pt x="434117" y="18212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A72F51-6307-E071-8EB6-4AE77F4D5B1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 flipV="1">
              <a:off x="15850472" y="-19474191"/>
              <a:ext cx="235760" cy="235989"/>
            </a:xfrm>
            <a:custGeom>
              <a:avLst/>
              <a:gdLst>
                <a:gd name="connsiteX0" fmla="*/ 125143 w 235760"/>
                <a:gd name="connsiteY0" fmla="*/ 109485 h 235989"/>
                <a:gd name="connsiteX1" fmla="*/ 224060 w 235760"/>
                <a:gd name="connsiteY1" fmla="*/ 109485 h 235989"/>
                <a:gd name="connsiteX2" fmla="*/ 235760 w 235760"/>
                <a:gd name="connsiteY2" fmla="*/ 116575 h 235989"/>
                <a:gd name="connsiteX3" fmla="*/ 224060 w 235760"/>
                <a:gd name="connsiteY3" fmla="*/ 123657 h 235989"/>
                <a:gd name="connsiteX4" fmla="*/ 125143 w 235760"/>
                <a:gd name="connsiteY4" fmla="*/ 123657 h 235989"/>
                <a:gd name="connsiteX5" fmla="*/ 125143 w 235760"/>
                <a:gd name="connsiteY5" fmla="*/ 222877 h 235989"/>
                <a:gd name="connsiteX6" fmla="*/ 118058 w 235760"/>
                <a:gd name="connsiteY6" fmla="*/ 234570 h 235989"/>
                <a:gd name="connsiteX7" fmla="*/ 110963 w 235760"/>
                <a:gd name="connsiteY7" fmla="*/ 222877 h 235989"/>
                <a:gd name="connsiteX8" fmla="*/ 110963 w 235760"/>
                <a:gd name="connsiteY8" fmla="*/ 123657 h 235989"/>
                <a:gd name="connsiteX9" fmla="*/ 11700 w 235760"/>
                <a:gd name="connsiteY9" fmla="*/ 123657 h 235989"/>
                <a:gd name="connsiteX10" fmla="*/ 0 w 235760"/>
                <a:gd name="connsiteY10" fmla="*/ 116575 h 235989"/>
                <a:gd name="connsiteX11" fmla="*/ 11700 w 235760"/>
                <a:gd name="connsiteY11" fmla="*/ 109485 h 235989"/>
                <a:gd name="connsiteX12" fmla="*/ 110963 w 235760"/>
                <a:gd name="connsiteY12" fmla="*/ 109485 h 235989"/>
                <a:gd name="connsiteX13" fmla="*/ 110963 w 235760"/>
                <a:gd name="connsiteY13" fmla="*/ 10276 h 235989"/>
                <a:gd name="connsiteX14" fmla="*/ 118058 w 235760"/>
                <a:gd name="connsiteY14" fmla="*/ -1419 h 235989"/>
                <a:gd name="connsiteX15" fmla="*/ 125143 w 235760"/>
                <a:gd name="connsiteY15" fmla="*/ 10276 h 235989"/>
                <a:gd name="connsiteX16" fmla="*/ 125143 w 235760"/>
                <a:gd name="connsiteY16" fmla="*/ 109485 h 2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60" h="235989">
                  <a:moveTo>
                    <a:pt x="125143" y="109485"/>
                  </a:moveTo>
                  <a:lnTo>
                    <a:pt x="224060" y="109485"/>
                  </a:lnTo>
                  <a:cubicBezTo>
                    <a:pt x="229021" y="109485"/>
                    <a:pt x="235760" y="109485"/>
                    <a:pt x="235760" y="116575"/>
                  </a:cubicBezTo>
                  <a:cubicBezTo>
                    <a:pt x="235760" y="123657"/>
                    <a:pt x="229021" y="123657"/>
                    <a:pt x="224060" y="123657"/>
                  </a:cubicBezTo>
                  <a:lnTo>
                    <a:pt x="125143" y="123657"/>
                  </a:lnTo>
                  <a:lnTo>
                    <a:pt x="125143" y="222877"/>
                  </a:lnTo>
                  <a:cubicBezTo>
                    <a:pt x="125143" y="227833"/>
                    <a:pt x="125143" y="234570"/>
                    <a:pt x="118058" y="234570"/>
                  </a:cubicBezTo>
                  <a:cubicBezTo>
                    <a:pt x="110963" y="234570"/>
                    <a:pt x="110963" y="227833"/>
                    <a:pt x="110963" y="222877"/>
                  </a:cubicBezTo>
                  <a:lnTo>
                    <a:pt x="110963" y="123657"/>
                  </a:lnTo>
                  <a:lnTo>
                    <a:pt x="11700" y="123657"/>
                  </a:lnTo>
                  <a:cubicBezTo>
                    <a:pt x="6739" y="123657"/>
                    <a:pt x="0" y="123657"/>
                    <a:pt x="0" y="116575"/>
                  </a:cubicBezTo>
                  <a:cubicBezTo>
                    <a:pt x="0" y="109485"/>
                    <a:pt x="6739" y="109485"/>
                    <a:pt x="11700" y="109485"/>
                  </a:cubicBezTo>
                  <a:lnTo>
                    <a:pt x="110963" y="109485"/>
                  </a:lnTo>
                  <a:lnTo>
                    <a:pt x="110963" y="10276"/>
                  </a:lnTo>
                  <a:cubicBezTo>
                    <a:pt x="110963" y="5318"/>
                    <a:pt x="110963" y="-1419"/>
                    <a:pt x="118058" y="-1419"/>
                  </a:cubicBezTo>
                  <a:cubicBezTo>
                    <a:pt x="125143" y="-1419"/>
                    <a:pt x="125143" y="5318"/>
                    <a:pt x="125143" y="10276"/>
                  </a:cubicBezTo>
                  <a:lnTo>
                    <a:pt x="125143" y="10948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7FD8E0-A7F9-0D8A-0EC0-7E7998FE663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 flipV="1">
              <a:off x="16199024" y="-19510685"/>
              <a:ext cx="291058" cy="243069"/>
            </a:xfrm>
            <a:custGeom>
              <a:avLst/>
              <a:gdLst>
                <a:gd name="connsiteX0" fmla="*/ 92890 w 291058"/>
                <a:gd name="connsiteY0" fmla="*/ 237035 h 243069"/>
                <a:gd name="connsiteX1" fmla="*/ 81189 w 291058"/>
                <a:gd name="connsiteY1" fmla="*/ 241648 h 243069"/>
                <a:gd name="connsiteX2" fmla="*/ 0 w 291058"/>
                <a:gd name="connsiteY2" fmla="*/ 241648 h 243069"/>
                <a:gd name="connsiteX3" fmla="*/ 0 w 291058"/>
                <a:gd name="connsiteY3" fmla="*/ 224996 h 243069"/>
                <a:gd name="connsiteX4" fmla="*/ 38293 w 291058"/>
                <a:gd name="connsiteY4" fmla="*/ 224996 h 243069"/>
                <a:gd name="connsiteX5" fmla="*/ 38293 w 291058"/>
                <a:gd name="connsiteY5" fmla="*/ 25513 h 243069"/>
                <a:gd name="connsiteX6" fmla="*/ 28005 w 291058"/>
                <a:gd name="connsiteY6" fmla="*/ 16297 h 243069"/>
                <a:gd name="connsiteX7" fmla="*/ 8864 w 291058"/>
                <a:gd name="connsiteY7" fmla="*/ 15231 h 243069"/>
                <a:gd name="connsiteX8" fmla="*/ 0 w 291058"/>
                <a:gd name="connsiteY8" fmla="*/ 15231 h 243069"/>
                <a:gd name="connsiteX9" fmla="*/ 0 w 291058"/>
                <a:gd name="connsiteY9" fmla="*/ -1421 h 243069"/>
                <a:gd name="connsiteX10" fmla="*/ 47512 w 291058"/>
                <a:gd name="connsiteY10" fmla="*/ -353 h 243069"/>
                <a:gd name="connsiteX11" fmla="*/ 95370 w 291058"/>
                <a:gd name="connsiteY11" fmla="*/ -1421 h 243069"/>
                <a:gd name="connsiteX12" fmla="*/ 95370 w 291058"/>
                <a:gd name="connsiteY12" fmla="*/ 15231 h 243069"/>
                <a:gd name="connsiteX13" fmla="*/ 86506 w 291058"/>
                <a:gd name="connsiteY13" fmla="*/ 15231 h 243069"/>
                <a:gd name="connsiteX14" fmla="*/ 67710 w 291058"/>
                <a:gd name="connsiteY14" fmla="*/ 16297 h 243069"/>
                <a:gd name="connsiteX15" fmla="*/ 57077 w 291058"/>
                <a:gd name="connsiteY15" fmla="*/ 25513 h 243069"/>
                <a:gd name="connsiteX16" fmla="*/ 57077 w 291058"/>
                <a:gd name="connsiteY16" fmla="*/ 210823 h 243069"/>
                <a:gd name="connsiteX17" fmla="*/ 233625 w 291058"/>
                <a:gd name="connsiteY17" fmla="*/ 3182 h 243069"/>
                <a:gd name="connsiteX18" fmla="*/ 243201 w 291058"/>
                <a:gd name="connsiteY18" fmla="*/ -1421 h 243069"/>
                <a:gd name="connsiteX19" fmla="*/ 252777 w 291058"/>
                <a:gd name="connsiteY19" fmla="*/ 9916 h 243069"/>
                <a:gd name="connsiteX20" fmla="*/ 252777 w 291058"/>
                <a:gd name="connsiteY20" fmla="*/ 214714 h 243069"/>
                <a:gd name="connsiteX21" fmla="*/ 263054 w 291058"/>
                <a:gd name="connsiteY21" fmla="*/ 223930 h 243069"/>
                <a:gd name="connsiteX22" fmla="*/ 282194 w 291058"/>
                <a:gd name="connsiteY22" fmla="*/ 224996 h 243069"/>
                <a:gd name="connsiteX23" fmla="*/ 291059 w 291058"/>
                <a:gd name="connsiteY23" fmla="*/ 224996 h 243069"/>
                <a:gd name="connsiteX24" fmla="*/ 291059 w 291058"/>
                <a:gd name="connsiteY24" fmla="*/ 241648 h 243069"/>
                <a:gd name="connsiteX25" fmla="*/ 243557 w 291058"/>
                <a:gd name="connsiteY25" fmla="*/ 240582 h 243069"/>
                <a:gd name="connsiteX26" fmla="*/ 195700 w 291058"/>
                <a:gd name="connsiteY26" fmla="*/ 241648 h 243069"/>
                <a:gd name="connsiteX27" fmla="*/ 195700 w 291058"/>
                <a:gd name="connsiteY27" fmla="*/ 224996 h 243069"/>
                <a:gd name="connsiteX28" fmla="*/ 204564 w 291058"/>
                <a:gd name="connsiteY28" fmla="*/ 224996 h 243069"/>
                <a:gd name="connsiteX29" fmla="*/ 223349 w 291058"/>
                <a:gd name="connsiteY29" fmla="*/ 223930 h 243069"/>
                <a:gd name="connsiteX30" fmla="*/ 233981 w 291058"/>
                <a:gd name="connsiteY30" fmla="*/ 214714 h 243069"/>
                <a:gd name="connsiteX31" fmla="*/ 233981 w 291058"/>
                <a:gd name="connsiteY31" fmla="*/ 71220 h 243069"/>
                <a:gd name="connsiteX32" fmla="*/ 92890 w 291058"/>
                <a:gd name="connsiteY32" fmla="*/ 237035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1058" h="243069">
                  <a:moveTo>
                    <a:pt x="92890" y="237035"/>
                  </a:moveTo>
                  <a:cubicBezTo>
                    <a:pt x="88986" y="241292"/>
                    <a:pt x="88630" y="241648"/>
                    <a:pt x="81189" y="241648"/>
                  </a:cubicBezTo>
                  <a:lnTo>
                    <a:pt x="0" y="241648"/>
                  </a:lnTo>
                  <a:lnTo>
                    <a:pt x="0" y="224996"/>
                  </a:lnTo>
                  <a:lnTo>
                    <a:pt x="38293" y="224996"/>
                  </a:lnTo>
                  <a:lnTo>
                    <a:pt x="38293" y="25513"/>
                  </a:lnTo>
                  <a:cubicBezTo>
                    <a:pt x="38293" y="17710"/>
                    <a:pt x="37936" y="17354"/>
                    <a:pt x="28005" y="16297"/>
                  </a:cubicBezTo>
                  <a:cubicBezTo>
                    <a:pt x="19496" y="15231"/>
                    <a:pt x="18796" y="15231"/>
                    <a:pt x="8864" y="15231"/>
                  </a:cubicBezTo>
                  <a:lnTo>
                    <a:pt x="0" y="15231"/>
                  </a:lnTo>
                  <a:lnTo>
                    <a:pt x="0" y="-1421"/>
                  </a:lnTo>
                  <a:cubicBezTo>
                    <a:pt x="13468" y="-353"/>
                    <a:pt x="33677" y="-353"/>
                    <a:pt x="47512" y="-353"/>
                  </a:cubicBezTo>
                  <a:cubicBezTo>
                    <a:pt x="62394" y="-353"/>
                    <a:pt x="80833" y="-353"/>
                    <a:pt x="95370" y="-1421"/>
                  </a:cubicBezTo>
                  <a:lnTo>
                    <a:pt x="95370" y="15231"/>
                  </a:lnTo>
                  <a:lnTo>
                    <a:pt x="86506" y="15231"/>
                  </a:lnTo>
                  <a:cubicBezTo>
                    <a:pt x="80122" y="15231"/>
                    <a:pt x="74094" y="15587"/>
                    <a:pt x="67710" y="16297"/>
                  </a:cubicBezTo>
                  <a:cubicBezTo>
                    <a:pt x="57433" y="17354"/>
                    <a:pt x="57077" y="17710"/>
                    <a:pt x="57077" y="25513"/>
                  </a:cubicBezTo>
                  <a:lnTo>
                    <a:pt x="57077" y="210823"/>
                  </a:lnTo>
                  <a:lnTo>
                    <a:pt x="233625" y="3182"/>
                  </a:lnTo>
                  <a:cubicBezTo>
                    <a:pt x="237173" y="-1065"/>
                    <a:pt x="237529" y="-1421"/>
                    <a:pt x="243201" y="-1421"/>
                  </a:cubicBezTo>
                  <a:cubicBezTo>
                    <a:pt x="252777" y="-1421"/>
                    <a:pt x="252777" y="1768"/>
                    <a:pt x="252777" y="9916"/>
                  </a:cubicBezTo>
                  <a:lnTo>
                    <a:pt x="252777" y="214714"/>
                  </a:lnTo>
                  <a:cubicBezTo>
                    <a:pt x="252777" y="222519"/>
                    <a:pt x="253133" y="222862"/>
                    <a:pt x="263054" y="223930"/>
                  </a:cubicBezTo>
                  <a:cubicBezTo>
                    <a:pt x="271562" y="224996"/>
                    <a:pt x="272274" y="224996"/>
                    <a:pt x="282194" y="224996"/>
                  </a:cubicBezTo>
                  <a:lnTo>
                    <a:pt x="291059" y="224996"/>
                  </a:lnTo>
                  <a:lnTo>
                    <a:pt x="291059" y="241648"/>
                  </a:lnTo>
                  <a:cubicBezTo>
                    <a:pt x="277590" y="240582"/>
                    <a:pt x="257382" y="240582"/>
                    <a:pt x="243557" y="240582"/>
                  </a:cubicBezTo>
                  <a:cubicBezTo>
                    <a:pt x="228665" y="240582"/>
                    <a:pt x="210236" y="240582"/>
                    <a:pt x="195700" y="241648"/>
                  </a:cubicBezTo>
                  <a:lnTo>
                    <a:pt x="195700" y="224996"/>
                  </a:lnTo>
                  <a:lnTo>
                    <a:pt x="204564" y="224996"/>
                  </a:lnTo>
                  <a:cubicBezTo>
                    <a:pt x="210937" y="224996"/>
                    <a:pt x="216965" y="224640"/>
                    <a:pt x="223349" y="223930"/>
                  </a:cubicBezTo>
                  <a:cubicBezTo>
                    <a:pt x="233625" y="222862"/>
                    <a:pt x="233981" y="222519"/>
                    <a:pt x="233981" y="214714"/>
                  </a:cubicBezTo>
                  <a:lnTo>
                    <a:pt x="233981" y="71220"/>
                  </a:lnTo>
                  <a:lnTo>
                    <a:pt x="92890" y="23703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27" name="Group 26" descr="\documentclass{article}&#10;\usepackage{amsmath}&#10;\pagestyle{empty}&#10;\begin{document}&#10;&#10;&#10;$(V,E)$&#10;&#10;\end{document}" title="IguanaTex Vector Display">
            <a:extLst>
              <a:ext uri="{FF2B5EF4-FFF2-40B4-BE49-F238E27FC236}">
                <a16:creationId xmlns:a16="http://schemas.microsoft.com/office/drawing/2014/main" id="{A0EA3EDC-BB80-95F8-0273-FFB82491B02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907959" y="1862506"/>
            <a:ext cx="825864" cy="335756"/>
            <a:chOff x="7106636" y="-19247352"/>
            <a:chExt cx="747037" cy="30370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CAFCA9-4FB5-8F75-6DDE-35823CAB716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flipV="1">
              <a:off x="7106636" y="-19247352"/>
              <a:ext cx="70496" cy="303708"/>
            </a:xfrm>
            <a:custGeom>
              <a:avLst/>
              <a:gdLst>
                <a:gd name="connsiteX0" fmla="*/ 70497 w 70496"/>
                <a:gd name="connsiteY0" fmla="*/ 1620 h 303708"/>
                <a:gd name="connsiteX1" fmla="*/ 65329 w 70496"/>
                <a:gd name="connsiteY1" fmla="*/ 8298 h 303708"/>
                <a:gd name="connsiteX2" fmla="*/ 17627 w 70496"/>
                <a:gd name="connsiteY2" fmla="*/ 150434 h 303708"/>
                <a:gd name="connsiteX3" fmla="*/ 66550 w 70496"/>
                <a:gd name="connsiteY3" fmla="*/ 294087 h 303708"/>
                <a:gd name="connsiteX4" fmla="*/ 70497 w 70496"/>
                <a:gd name="connsiteY4" fmla="*/ 299251 h 303708"/>
                <a:gd name="connsiteX5" fmla="*/ 67456 w 70496"/>
                <a:gd name="connsiteY5" fmla="*/ 302290 h 303708"/>
                <a:gd name="connsiteX6" fmla="*/ 19142 w 70496"/>
                <a:gd name="connsiteY6" fmla="*/ 243064 h 303708"/>
                <a:gd name="connsiteX7" fmla="*/ 0 w 70496"/>
                <a:gd name="connsiteY7" fmla="*/ 150434 h 303708"/>
                <a:gd name="connsiteX8" fmla="*/ 20057 w 70496"/>
                <a:gd name="connsiteY8" fmla="*/ 55681 h 303708"/>
                <a:gd name="connsiteX9" fmla="*/ 67456 w 70496"/>
                <a:gd name="connsiteY9" fmla="*/ -1419 h 303708"/>
                <a:gd name="connsiteX10" fmla="*/ 70497 w 70496"/>
                <a:gd name="connsiteY10" fmla="*/ 1620 h 3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96" h="303708">
                  <a:moveTo>
                    <a:pt x="70497" y="1620"/>
                  </a:moveTo>
                  <a:cubicBezTo>
                    <a:pt x="70497" y="2524"/>
                    <a:pt x="70497" y="3134"/>
                    <a:pt x="65329" y="8298"/>
                  </a:cubicBezTo>
                  <a:cubicBezTo>
                    <a:pt x="27350" y="46562"/>
                    <a:pt x="17627" y="103967"/>
                    <a:pt x="17627" y="150434"/>
                  </a:cubicBezTo>
                  <a:cubicBezTo>
                    <a:pt x="17627" y="203276"/>
                    <a:pt x="29171" y="256126"/>
                    <a:pt x="66550" y="294087"/>
                  </a:cubicBezTo>
                  <a:cubicBezTo>
                    <a:pt x="70497" y="297734"/>
                    <a:pt x="70497" y="298345"/>
                    <a:pt x="70497" y="299251"/>
                  </a:cubicBezTo>
                  <a:cubicBezTo>
                    <a:pt x="70497" y="301374"/>
                    <a:pt x="69277" y="302290"/>
                    <a:pt x="67456" y="302290"/>
                  </a:cubicBezTo>
                  <a:cubicBezTo>
                    <a:pt x="64414" y="302290"/>
                    <a:pt x="37074" y="281634"/>
                    <a:pt x="19142" y="243064"/>
                  </a:cubicBezTo>
                  <a:cubicBezTo>
                    <a:pt x="3641" y="209659"/>
                    <a:pt x="0" y="175951"/>
                    <a:pt x="0" y="150434"/>
                  </a:cubicBezTo>
                  <a:cubicBezTo>
                    <a:pt x="0" y="126749"/>
                    <a:pt x="3337" y="90000"/>
                    <a:pt x="20057" y="55681"/>
                  </a:cubicBezTo>
                  <a:cubicBezTo>
                    <a:pt x="38285" y="18321"/>
                    <a:pt x="64414" y="-1419"/>
                    <a:pt x="67456" y="-1419"/>
                  </a:cubicBezTo>
                  <a:cubicBezTo>
                    <a:pt x="69277" y="-1419"/>
                    <a:pt x="70497" y="-506"/>
                    <a:pt x="70497" y="1620"/>
                  </a:cubicBezTo>
                  <a:close/>
                </a:path>
              </a:pathLst>
            </a:custGeom>
            <a:solidFill>
              <a:srgbClr val="000000"/>
            </a:solidFill>
            <a:ln w="30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BC1BC9F-5885-7F76-2620-F9F12CBCB1D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V="1">
              <a:off x="7211776" y="-19227001"/>
              <a:ext cx="216665" cy="214110"/>
            </a:xfrm>
            <a:custGeom>
              <a:avLst/>
              <a:gdLst>
                <a:gd name="connsiteX0" fmla="*/ 173815 w 216665"/>
                <a:gd name="connsiteY0" fmla="*/ 178063 h 214110"/>
                <a:gd name="connsiteX1" fmla="*/ 212710 w 216665"/>
                <a:gd name="connsiteY1" fmla="*/ 203275 h 214110"/>
                <a:gd name="connsiteX2" fmla="*/ 216666 w 216665"/>
                <a:gd name="connsiteY2" fmla="*/ 209049 h 214110"/>
                <a:gd name="connsiteX3" fmla="*/ 212710 w 216665"/>
                <a:gd name="connsiteY3" fmla="*/ 212689 h 214110"/>
                <a:gd name="connsiteX4" fmla="*/ 187791 w 216665"/>
                <a:gd name="connsiteY4" fmla="*/ 211783 h 214110"/>
                <a:gd name="connsiteX5" fmla="*/ 157714 w 216665"/>
                <a:gd name="connsiteY5" fmla="*/ 212689 h 214110"/>
                <a:gd name="connsiteX6" fmla="*/ 151937 w 216665"/>
                <a:gd name="connsiteY6" fmla="*/ 206924 h 214110"/>
                <a:gd name="connsiteX7" fmla="*/ 156799 w 216665"/>
                <a:gd name="connsiteY7" fmla="*/ 203275 h 214110"/>
                <a:gd name="connsiteX8" fmla="*/ 170774 w 216665"/>
                <a:gd name="connsiteY8" fmla="*/ 193252 h 214110"/>
                <a:gd name="connsiteX9" fmla="*/ 166217 w 216665"/>
                <a:gd name="connsiteY9" fmla="*/ 181713 h 214110"/>
                <a:gd name="connsiteX10" fmla="*/ 72927 w 216665"/>
                <a:gd name="connsiteY10" fmla="*/ 33499 h 214110"/>
                <a:gd name="connsiteX11" fmla="*/ 52270 w 216665"/>
                <a:gd name="connsiteY11" fmla="*/ 194166 h 214110"/>
                <a:gd name="connsiteX12" fmla="*/ 73233 w 216665"/>
                <a:gd name="connsiteY12" fmla="*/ 203275 h 214110"/>
                <a:gd name="connsiteX13" fmla="*/ 80830 w 216665"/>
                <a:gd name="connsiteY13" fmla="*/ 209353 h 214110"/>
                <a:gd name="connsiteX14" fmla="*/ 76579 w 216665"/>
                <a:gd name="connsiteY14" fmla="*/ 212689 h 214110"/>
                <a:gd name="connsiteX15" fmla="*/ 38894 w 216665"/>
                <a:gd name="connsiteY15" fmla="*/ 211783 h 214110"/>
                <a:gd name="connsiteX16" fmla="*/ 22183 w 216665"/>
                <a:gd name="connsiteY16" fmla="*/ 212079 h 214110"/>
                <a:gd name="connsiteX17" fmla="*/ 5777 w 216665"/>
                <a:gd name="connsiteY17" fmla="*/ 212689 h 214110"/>
                <a:gd name="connsiteX18" fmla="*/ 0 w 216665"/>
                <a:gd name="connsiteY18" fmla="*/ 206924 h 214110"/>
                <a:gd name="connsiteX19" fmla="*/ 7598 w 216665"/>
                <a:gd name="connsiteY19" fmla="*/ 203275 h 214110"/>
                <a:gd name="connsiteX20" fmla="*/ 25835 w 216665"/>
                <a:gd name="connsiteY20" fmla="*/ 192947 h 214110"/>
                <a:gd name="connsiteX21" fmla="*/ 49838 w 216665"/>
                <a:gd name="connsiteY21" fmla="*/ 5563 h 214110"/>
                <a:gd name="connsiteX22" fmla="*/ 55911 w 216665"/>
                <a:gd name="connsiteY22" fmla="*/ -1421 h 214110"/>
                <a:gd name="connsiteX23" fmla="*/ 64424 w 216665"/>
                <a:gd name="connsiteY23" fmla="*/ 4039 h 214110"/>
                <a:gd name="connsiteX24" fmla="*/ 173815 w 216665"/>
                <a:gd name="connsiteY24" fmla="*/ 178063 h 21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665" h="214110">
                  <a:moveTo>
                    <a:pt x="173815" y="178063"/>
                  </a:moveTo>
                  <a:cubicBezTo>
                    <a:pt x="188706" y="201760"/>
                    <a:pt x="201471" y="202665"/>
                    <a:pt x="212710" y="203275"/>
                  </a:cubicBezTo>
                  <a:cubicBezTo>
                    <a:pt x="216361" y="203580"/>
                    <a:pt x="216666" y="208744"/>
                    <a:pt x="216666" y="209049"/>
                  </a:cubicBezTo>
                  <a:cubicBezTo>
                    <a:pt x="216666" y="211478"/>
                    <a:pt x="215141" y="212689"/>
                    <a:pt x="212710" y="212689"/>
                  </a:cubicBezTo>
                  <a:cubicBezTo>
                    <a:pt x="204807" y="212689"/>
                    <a:pt x="195999" y="211783"/>
                    <a:pt x="187791" y="211783"/>
                  </a:cubicBezTo>
                  <a:cubicBezTo>
                    <a:pt x="177762" y="211783"/>
                    <a:pt x="167438" y="212689"/>
                    <a:pt x="157714" y="212689"/>
                  </a:cubicBezTo>
                  <a:cubicBezTo>
                    <a:pt x="155884" y="212689"/>
                    <a:pt x="151937" y="212689"/>
                    <a:pt x="151937" y="206924"/>
                  </a:cubicBezTo>
                  <a:cubicBezTo>
                    <a:pt x="151937" y="203580"/>
                    <a:pt x="154673" y="203275"/>
                    <a:pt x="156799" y="203275"/>
                  </a:cubicBezTo>
                  <a:cubicBezTo>
                    <a:pt x="165007" y="202665"/>
                    <a:pt x="170774" y="199635"/>
                    <a:pt x="170774" y="193252"/>
                  </a:cubicBezTo>
                  <a:cubicBezTo>
                    <a:pt x="170774" y="188697"/>
                    <a:pt x="166217" y="182018"/>
                    <a:pt x="166217" y="181713"/>
                  </a:cubicBezTo>
                  <a:lnTo>
                    <a:pt x="72927" y="33499"/>
                  </a:lnTo>
                  <a:lnTo>
                    <a:pt x="52270" y="194166"/>
                  </a:lnTo>
                  <a:cubicBezTo>
                    <a:pt x="52270" y="199330"/>
                    <a:pt x="59257" y="203275"/>
                    <a:pt x="73233" y="203275"/>
                  </a:cubicBezTo>
                  <a:cubicBezTo>
                    <a:pt x="77484" y="203275"/>
                    <a:pt x="80830" y="203275"/>
                    <a:pt x="80830" y="209353"/>
                  </a:cubicBezTo>
                  <a:cubicBezTo>
                    <a:pt x="80830" y="212079"/>
                    <a:pt x="78399" y="212689"/>
                    <a:pt x="76579" y="212689"/>
                  </a:cubicBezTo>
                  <a:cubicBezTo>
                    <a:pt x="64424" y="212689"/>
                    <a:pt x="51354" y="211783"/>
                    <a:pt x="38894" y="211783"/>
                  </a:cubicBezTo>
                  <a:cubicBezTo>
                    <a:pt x="33423" y="211783"/>
                    <a:pt x="27655" y="212079"/>
                    <a:pt x="22183" y="212079"/>
                  </a:cubicBezTo>
                  <a:cubicBezTo>
                    <a:pt x="16711" y="212079"/>
                    <a:pt x="10944" y="212689"/>
                    <a:pt x="5777" y="212689"/>
                  </a:cubicBezTo>
                  <a:cubicBezTo>
                    <a:pt x="3651" y="212689"/>
                    <a:pt x="0" y="212689"/>
                    <a:pt x="0" y="206924"/>
                  </a:cubicBezTo>
                  <a:cubicBezTo>
                    <a:pt x="0" y="203275"/>
                    <a:pt x="2736" y="203275"/>
                    <a:pt x="7598" y="203275"/>
                  </a:cubicBezTo>
                  <a:cubicBezTo>
                    <a:pt x="24615" y="203275"/>
                    <a:pt x="24919" y="200541"/>
                    <a:pt x="25835" y="192947"/>
                  </a:cubicBezTo>
                  <a:lnTo>
                    <a:pt x="49838" y="5563"/>
                  </a:lnTo>
                  <a:cubicBezTo>
                    <a:pt x="50744" y="-516"/>
                    <a:pt x="51965" y="-1421"/>
                    <a:pt x="55911" y="-1421"/>
                  </a:cubicBezTo>
                  <a:cubicBezTo>
                    <a:pt x="60773" y="-1421"/>
                    <a:pt x="61993" y="94"/>
                    <a:pt x="64424" y="4039"/>
                  </a:cubicBezTo>
                  <a:lnTo>
                    <a:pt x="173815" y="178063"/>
                  </a:lnTo>
                  <a:close/>
                </a:path>
              </a:pathLst>
            </a:custGeom>
            <a:solidFill>
              <a:srgbClr val="000000"/>
            </a:solidFill>
            <a:ln w="30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251F21-F3F5-2F0F-288D-52E5E9A6831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 flipV="1">
              <a:off x="7415103" y="-19051765"/>
              <a:ext cx="35557" cy="90810"/>
            </a:xfrm>
            <a:custGeom>
              <a:avLst/>
              <a:gdLst>
                <a:gd name="connsiteX0" fmla="*/ 35558 w 35557"/>
                <a:gd name="connsiteY0" fmla="*/ 57507 h 90810"/>
                <a:gd name="connsiteX1" fmla="*/ 16111 w 35557"/>
                <a:gd name="connsiteY1" fmla="*/ 89397 h 90810"/>
                <a:gd name="connsiteX2" fmla="*/ 0 w 35557"/>
                <a:gd name="connsiteY2" fmla="*/ 73294 h 90810"/>
                <a:gd name="connsiteX3" fmla="*/ 16111 w 35557"/>
                <a:gd name="connsiteY3" fmla="*/ 57201 h 90810"/>
                <a:gd name="connsiteX4" fmla="*/ 26740 w 35557"/>
                <a:gd name="connsiteY4" fmla="*/ 61146 h 90810"/>
                <a:gd name="connsiteX5" fmla="*/ 28265 w 35557"/>
                <a:gd name="connsiteY5" fmla="*/ 62060 h 90810"/>
                <a:gd name="connsiteX6" fmla="*/ 28876 w 35557"/>
                <a:gd name="connsiteY6" fmla="*/ 57507 h 90810"/>
                <a:gd name="connsiteX7" fmla="*/ 8208 w 35557"/>
                <a:gd name="connsiteY7" fmla="*/ 6789 h 90810"/>
                <a:gd name="connsiteX8" fmla="*/ 4862 w 35557"/>
                <a:gd name="connsiteY8" fmla="*/ 1931 h 90810"/>
                <a:gd name="connsiteX9" fmla="*/ 7903 w 35557"/>
                <a:gd name="connsiteY9" fmla="*/ -1413 h 90810"/>
                <a:gd name="connsiteX10" fmla="*/ 35558 w 35557"/>
                <a:gd name="connsiteY10" fmla="*/ 57507 h 9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57" h="90810">
                  <a:moveTo>
                    <a:pt x="35558" y="57507"/>
                  </a:moveTo>
                  <a:cubicBezTo>
                    <a:pt x="35558" y="77552"/>
                    <a:pt x="27960" y="89397"/>
                    <a:pt x="16111" y="89397"/>
                  </a:cubicBezTo>
                  <a:cubicBezTo>
                    <a:pt x="6082" y="89397"/>
                    <a:pt x="0" y="81803"/>
                    <a:pt x="0" y="73294"/>
                  </a:cubicBezTo>
                  <a:cubicBezTo>
                    <a:pt x="0" y="65099"/>
                    <a:pt x="6082" y="57201"/>
                    <a:pt x="16111" y="57201"/>
                  </a:cubicBezTo>
                  <a:cubicBezTo>
                    <a:pt x="19753" y="57201"/>
                    <a:pt x="23708" y="58420"/>
                    <a:pt x="26740" y="61146"/>
                  </a:cubicBezTo>
                  <a:cubicBezTo>
                    <a:pt x="27655" y="61755"/>
                    <a:pt x="27960" y="62060"/>
                    <a:pt x="28265" y="62060"/>
                  </a:cubicBezTo>
                  <a:cubicBezTo>
                    <a:pt x="28571" y="62060"/>
                    <a:pt x="28876" y="61755"/>
                    <a:pt x="28876" y="57507"/>
                  </a:cubicBezTo>
                  <a:cubicBezTo>
                    <a:pt x="28876" y="35031"/>
                    <a:pt x="18237" y="16812"/>
                    <a:pt x="8208" y="6789"/>
                  </a:cubicBezTo>
                  <a:cubicBezTo>
                    <a:pt x="4862" y="3445"/>
                    <a:pt x="4862" y="2835"/>
                    <a:pt x="4862" y="1931"/>
                  </a:cubicBezTo>
                  <a:cubicBezTo>
                    <a:pt x="4862" y="-204"/>
                    <a:pt x="6387" y="-1413"/>
                    <a:pt x="7903" y="-1413"/>
                  </a:cubicBezTo>
                  <a:cubicBezTo>
                    <a:pt x="11249" y="-1413"/>
                    <a:pt x="35558" y="21967"/>
                    <a:pt x="35558" y="57507"/>
                  </a:cubicBezTo>
                  <a:close/>
                </a:path>
              </a:pathLst>
            </a:custGeom>
            <a:solidFill>
              <a:srgbClr val="000000"/>
            </a:solidFill>
            <a:ln w="30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2AD13A7-CB7D-75D6-48BB-DE5283D4C55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flipV="1">
              <a:off x="7535337" y="-19226095"/>
              <a:ext cx="220543" cy="206524"/>
            </a:xfrm>
            <a:custGeom>
              <a:avLst/>
              <a:gdLst>
                <a:gd name="connsiteX0" fmla="*/ 203594 w 220543"/>
                <a:gd name="connsiteY0" fmla="*/ 69342 h 206524"/>
                <a:gd name="connsiteX1" fmla="*/ 205120 w 220543"/>
                <a:gd name="connsiteY1" fmla="*/ 73592 h 206524"/>
                <a:gd name="connsiteX2" fmla="*/ 201468 w 220543"/>
                <a:gd name="connsiteY2" fmla="*/ 76936 h 206524"/>
                <a:gd name="connsiteX3" fmla="*/ 197524 w 220543"/>
                <a:gd name="connsiteY3" fmla="*/ 73287 h 206524"/>
                <a:gd name="connsiteX4" fmla="*/ 114558 w 220543"/>
                <a:gd name="connsiteY4" fmla="*/ 7993 h 206524"/>
                <a:gd name="connsiteX5" fmla="*/ 70199 w 220543"/>
                <a:gd name="connsiteY5" fmla="*/ 7993 h 206524"/>
                <a:gd name="connsiteX6" fmla="*/ 63507 w 220543"/>
                <a:gd name="connsiteY6" fmla="*/ 8297 h 206524"/>
                <a:gd name="connsiteX7" fmla="*/ 59562 w 220543"/>
                <a:gd name="connsiteY7" fmla="*/ 11337 h 206524"/>
                <a:gd name="connsiteX8" fmla="*/ 61075 w 220543"/>
                <a:gd name="connsiteY8" fmla="*/ 18321 h 206524"/>
                <a:gd name="connsiteX9" fmla="*/ 81743 w 220543"/>
                <a:gd name="connsiteY9" fmla="*/ 101232 h 206524"/>
                <a:gd name="connsiteX10" fmla="*/ 111830 w 220543"/>
                <a:gd name="connsiteY10" fmla="*/ 101232 h 206524"/>
                <a:gd name="connsiteX11" fmla="*/ 137657 w 220543"/>
                <a:gd name="connsiteY11" fmla="*/ 87264 h 206524"/>
                <a:gd name="connsiteX12" fmla="*/ 135530 w 220543"/>
                <a:gd name="connsiteY12" fmla="*/ 72381 h 206524"/>
                <a:gd name="connsiteX13" fmla="*/ 134615 w 220543"/>
                <a:gd name="connsiteY13" fmla="*/ 69037 h 206524"/>
                <a:gd name="connsiteX14" fmla="*/ 138572 w 220543"/>
                <a:gd name="connsiteY14" fmla="*/ 65702 h 206524"/>
                <a:gd name="connsiteX15" fmla="*/ 143126 w 220543"/>
                <a:gd name="connsiteY15" fmla="*/ 71772 h 206524"/>
                <a:gd name="connsiteX16" fmla="*/ 160447 w 220543"/>
                <a:gd name="connsiteY16" fmla="*/ 142840 h 206524"/>
                <a:gd name="connsiteX17" fmla="*/ 156799 w 220543"/>
                <a:gd name="connsiteY17" fmla="*/ 146184 h 206524"/>
                <a:gd name="connsiteX18" fmla="*/ 152546 w 220543"/>
                <a:gd name="connsiteY18" fmla="*/ 140715 h 206524"/>
                <a:gd name="connsiteX19" fmla="*/ 112737 w 220543"/>
                <a:gd name="connsiteY19" fmla="*/ 110646 h 206524"/>
                <a:gd name="connsiteX20" fmla="*/ 84174 w 220543"/>
                <a:gd name="connsiteY20" fmla="*/ 110646 h 206524"/>
                <a:gd name="connsiteX21" fmla="*/ 102401 w 220543"/>
                <a:gd name="connsiteY21" fmla="*/ 183838 h 206524"/>
                <a:gd name="connsiteX22" fmla="*/ 118819 w 220543"/>
                <a:gd name="connsiteY22" fmla="*/ 195680 h 206524"/>
                <a:gd name="connsiteX23" fmla="*/ 161658 w 220543"/>
                <a:gd name="connsiteY23" fmla="*/ 195680 h 206524"/>
                <a:gd name="connsiteX24" fmla="*/ 207847 w 220543"/>
                <a:gd name="connsiteY24" fmla="*/ 161972 h 206524"/>
                <a:gd name="connsiteX25" fmla="*/ 206636 w 220543"/>
                <a:gd name="connsiteY25" fmla="*/ 145879 h 206524"/>
                <a:gd name="connsiteX26" fmla="*/ 206331 w 220543"/>
                <a:gd name="connsiteY26" fmla="*/ 140410 h 206524"/>
                <a:gd name="connsiteX27" fmla="*/ 209982 w 220543"/>
                <a:gd name="connsiteY27" fmla="*/ 136770 h 206524"/>
                <a:gd name="connsiteX28" fmla="*/ 214235 w 220543"/>
                <a:gd name="connsiteY28" fmla="*/ 144355 h 206524"/>
                <a:gd name="connsiteX29" fmla="*/ 220306 w 220543"/>
                <a:gd name="connsiteY29" fmla="*/ 196901 h 206524"/>
                <a:gd name="connsiteX30" fmla="*/ 212108 w 220543"/>
                <a:gd name="connsiteY30" fmla="*/ 205104 h 206524"/>
                <a:gd name="connsiteX31" fmla="*/ 58647 w 220543"/>
                <a:gd name="connsiteY31" fmla="*/ 205104 h 206524"/>
                <a:gd name="connsiteX32" fmla="*/ 49532 w 220543"/>
                <a:gd name="connsiteY32" fmla="*/ 199026 h 206524"/>
                <a:gd name="connsiteX33" fmla="*/ 58046 w 220543"/>
                <a:gd name="connsiteY33" fmla="*/ 195680 h 206524"/>
                <a:gd name="connsiteX34" fmla="*/ 77798 w 220543"/>
                <a:gd name="connsiteY34" fmla="*/ 190222 h 206524"/>
                <a:gd name="connsiteX35" fmla="*/ 76273 w 220543"/>
                <a:gd name="connsiteY35" fmla="*/ 182933 h 206524"/>
                <a:gd name="connsiteX36" fmla="*/ 36167 w 220543"/>
                <a:gd name="connsiteY36" fmla="*/ 22265 h 206524"/>
                <a:gd name="connsiteX37" fmla="*/ 8511 w 220543"/>
                <a:gd name="connsiteY37" fmla="*/ 7993 h 206524"/>
                <a:gd name="connsiteX38" fmla="*/ 0 w 220543"/>
                <a:gd name="connsiteY38" fmla="*/ 2228 h 206524"/>
                <a:gd name="connsiteX39" fmla="*/ 8511 w 220543"/>
                <a:gd name="connsiteY39" fmla="*/ -1421 h 206524"/>
                <a:gd name="connsiteX40" fmla="*/ 166216 w 220543"/>
                <a:gd name="connsiteY40" fmla="*/ -1421 h 206524"/>
                <a:gd name="connsiteX41" fmla="*/ 175645 w 220543"/>
                <a:gd name="connsiteY41" fmla="*/ 3743 h 206524"/>
                <a:gd name="connsiteX42" fmla="*/ 203594 w 220543"/>
                <a:gd name="connsiteY42" fmla="*/ 69342 h 20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0543" h="206524">
                  <a:moveTo>
                    <a:pt x="203594" y="69342"/>
                  </a:moveTo>
                  <a:cubicBezTo>
                    <a:pt x="204205" y="70856"/>
                    <a:pt x="205120" y="72991"/>
                    <a:pt x="205120" y="73592"/>
                  </a:cubicBezTo>
                  <a:cubicBezTo>
                    <a:pt x="205120" y="73897"/>
                    <a:pt x="205120" y="76936"/>
                    <a:pt x="201468" y="76936"/>
                  </a:cubicBezTo>
                  <a:cubicBezTo>
                    <a:pt x="198732" y="76936"/>
                    <a:pt x="198122" y="75116"/>
                    <a:pt x="197524" y="73287"/>
                  </a:cubicBezTo>
                  <a:cubicBezTo>
                    <a:pt x="177771" y="28344"/>
                    <a:pt x="166521" y="7993"/>
                    <a:pt x="114558" y="7993"/>
                  </a:cubicBezTo>
                  <a:lnTo>
                    <a:pt x="70199" y="7993"/>
                  </a:lnTo>
                  <a:cubicBezTo>
                    <a:pt x="65938" y="7993"/>
                    <a:pt x="65337" y="7993"/>
                    <a:pt x="63507" y="8297"/>
                  </a:cubicBezTo>
                  <a:cubicBezTo>
                    <a:pt x="60477" y="8602"/>
                    <a:pt x="59562" y="8907"/>
                    <a:pt x="59562" y="11337"/>
                  </a:cubicBezTo>
                  <a:cubicBezTo>
                    <a:pt x="59562" y="12242"/>
                    <a:pt x="59562" y="12852"/>
                    <a:pt x="61075" y="18321"/>
                  </a:cubicBezTo>
                  <a:lnTo>
                    <a:pt x="81743" y="101232"/>
                  </a:lnTo>
                  <a:lnTo>
                    <a:pt x="111830" y="101232"/>
                  </a:lnTo>
                  <a:cubicBezTo>
                    <a:pt x="137657" y="101232"/>
                    <a:pt x="137657" y="94858"/>
                    <a:pt x="137657" y="87264"/>
                  </a:cubicBezTo>
                  <a:cubicBezTo>
                    <a:pt x="137657" y="85139"/>
                    <a:pt x="137657" y="81490"/>
                    <a:pt x="135530" y="72381"/>
                  </a:cubicBezTo>
                  <a:cubicBezTo>
                    <a:pt x="134920" y="70856"/>
                    <a:pt x="134615" y="69952"/>
                    <a:pt x="134615" y="69037"/>
                  </a:cubicBezTo>
                  <a:cubicBezTo>
                    <a:pt x="134615" y="67522"/>
                    <a:pt x="135835" y="65702"/>
                    <a:pt x="138572" y="65702"/>
                  </a:cubicBezTo>
                  <a:cubicBezTo>
                    <a:pt x="141000" y="65702"/>
                    <a:pt x="141906" y="67217"/>
                    <a:pt x="143126" y="71772"/>
                  </a:cubicBezTo>
                  <a:lnTo>
                    <a:pt x="160447" y="142840"/>
                  </a:lnTo>
                  <a:cubicBezTo>
                    <a:pt x="160447" y="144660"/>
                    <a:pt x="158922" y="146184"/>
                    <a:pt x="156799" y="146184"/>
                  </a:cubicBezTo>
                  <a:cubicBezTo>
                    <a:pt x="154062" y="146184"/>
                    <a:pt x="153461" y="144355"/>
                    <a:pt x="152546" y="140715"/>
                  </a:cubicBezTo>
                  <a:cubicBezTo>
                    <a:pt x="146167" y="117628"/>
                    <a:pt x="140695" y="110646"/>
                    <a:pt x="112737" y="110646"/>
                  </a:cubicBezTo>
                  <a:lnTo>
                    <a:pt x="84174" y="110646"/>
                  </a:lnTo>
                  <a:lnTo>
                    <a:pt x="102401" y="183838"/>
                  </a:lnTo>
                  <a:cubicBezTo>
                    <a:pt x="105138" y="194471"/>
                    <a:pt x="105443" y="195680"/>
                    <a:pt x="118819" y="195680"/>
                  </a:cubicBezTo>
                  <a:lnTo>
                    <a:pt x="161658" y="195680"/>
                  </a:lnTo>
                  <a:cubicBezTo>
                    <a:pt x="198732" y="195680"/>
                    <a:pt x="207847" y="186878"/>
                    <a:pt x="207847" y="161972"/>
                  </a:cubicBezTo>
                  <a:cubicBezTo>
                    <a:pt x="207847" y="154683"/>
                    <a:pt x="207847" y="154072"/>
                    <a:pt x="206636" y="145879"/>
                  </a:cubicBezTo>
                  <a:cubicBezTo>
                    <a:pt x="206636" y="144059"/>
                    <a:pt x="206331" y="141924"/>
                    <a:pt x="206331" y="140410"/>
                  </a:cubicBezTo>
                  <a:cubicBezTo>
                    <a:pt x="206331" y="138895"/>
                    <a:pt x="207246" y="136770"/>
                    <a:pt x="209982" y="136770"/>
                  </a:cubicBezTo>
                  <a:cubicBezTo>
                    <a:pt x="213320" y="136770"/>
                    <a:pt x="213624" y="138590"/>
                    <a:pt x="214235" y="144355"/>
                  </a:cubicBezTo>
                  <a:lnTo>
                    <a:pt x="220306" y="196901"/>
                  </a:lnTo>
                  <a:cubicBezTo>
                    <a:pt x="221221" y="205104"/>
                    <a:pt x="219705" y="205104"/>
                    <a:pt x="212108" y="205104"/>
                  </a:cubicBezTo>
                  <a:lnTo>
                    <a:pt x="58647" y="205104"/>
                  </a:lnTo>
                  <a:cubicBezTo>
                    <a:pt x="52573" y="205104"/>
                    <a:pt x="49532" y="205104"/>
                    <a:pt x="49532" y="199026"/>
                  </a:cubicBezTo>
                  <a:cubicBezTo>
                    <a:pt x="49532" y="195680"/>
                    <a:pt x="52268" y="195680"/>
                    <a:pt x="58046" y="195680"/>
                  </a:cubicBezTo>
                  <a:cubicBezTo>
                    <a:pt x="69284" y="195680"/>
                    <a:pt x="77798" y="195680"/>
                    <a:pt x="77798" y="190222"/>
                  </a:cubicBezTo>
                  <a:cubicBezTo>
                    <a:pt x="77798" y="189002"/>
                    <a:pt x="77798" y="188393"/>
                    <a:pt x="76273" y="182933"/>
                  </a:cubicBezTo>
                  <a:lnTo>
                    <a:pt x="36167" y="22265"/>
                  </a:lnTo>
                  <a:cubicBezTo>
                    <a:pt x="33126" y="10422"/>
                    <a:pt x="32516" y="7993"/>
                    <a:pt x="8511" y="7993"/>
                  </a:cubicBezTo>
                  <a:cubicBezTo>
                    <a:pt x="3343" y="7993"/>
                    <a:pt x="0" y="7993"/>
                    <a:pt x="0" y="2228"/>
                  </a:cubicBezTo>
                  <a:cubicBezTo>
                    <a:pt x="0" y="-1421"/>
                    <a:pt x="2733" y="-1421"/>
                    <a:pt x="8511" y="-1421"/>
                  </a:cubicBezTo>
                  <a:lnTo>
                    <a:pt x="166216" y="-1421"/>
                  </a:lnTo>
                  <a:cubicBezTo>
                    <a:pt x="173214" y="-1421"/>
                    <a:pt x="173510" y="-1116"/>
                    <a:pt x="175645" y="3743"/>
                  </a:cubicBezTo>
                  <a:lnTo>
                    <a:pt x="203594" y="69342"/>
                  </a:lnTo>
                  <a:close/>
                </a:path>
              </a:pathLst>
            </a:custGeom>
            <a:solidFill>
              <a:srgbClr val="000000"/>
            </a:solidFill>
            <a:ln w="30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A9DDF4-47D8-C2C9-D7C8-91201F058DE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 flipV="1">
              <a:off x="7783177" y="-19247352"/>
              <a:ext cx="70496" cy="303708"/>
            </a:xfrm>
            <a:custGeom>
              <a:avLst/>
              <a:gdLst>
                <a:gd name="connsiteX0" fmla="*/ 70497 w 70496"/>
                <a:gd name="connsiteY0" fmla="*/ 150434 h 303708"/>
                <a:gd name="connsiteX1" fmla="*/ 50439 w 70496"/>
                <a:gd name="connsiteY1" fmla="*/ 245190 h 303708"/>
                <a:gd name="connsiteX2" fmla="*/ 3041 w 70496"/>
                <a:gd name="connsiteY2" fmla="*/ 302290 h 303708"/>
                <a:gd name="connsiteX3" fmla="*/ 0 w 70496"/>
                <a:gd name="connsiteY3" fmla="*/ 299251 h 303708"/>
                <a:gd name="connsiteX4" fmla="*/ 5777 w 70496"/>
                <a:gd name="connsiteY4" fmla="*/ 292267 h 303708"/>
                <a:gd name="connsiteX5" fmla="*/ 52870 w 70496"/>
                <a:gd name="connsiteY5" fmla="*/ 150434 h 303708"/>
                <a:gd name="connsiteX6" fmla="*/ 3947 w 70496"/>
                <a:gd name="connsiteY6" fmla="*/ 6784 h 303708"/>
                <a:gd name="connsiteX7" fmla="*/ 0 w 70496"/>
                <a:gd name="connsiteY7" fmla="*/ 1620 h 303708"/>
                <a:gd name="connsiteX8" fmla="*/ 3041 w 70496"/>
                <a:gd name="connsiteY8" fmla="*/ -1419 h 303708"/>
                <a:gd name="connsiteX9" fmla="*/ 51354 w 70496"/>
                <a:gd name="connsiteY9" fmla="*/ 57806 h 303708"/>
                <a:gd name="connsiteX10" fmla="*/ 70497 w 70496"/>
                <a:gd name="connsiteY10" fmla="*/ 150434 h 3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96" h="303708">
                  <a:moveTo>
                    <a:pt x="70497" y="150434"/>
                  </a:moveTo>
                  <a:cubicBezTo>
                    <a:pt x="70497" y="174122"/>
                    <a:pt x="67160" y="210869"/>
                    <a:pt x="50439" y="245190"/>
                  </a:cubicBezTo>
                  <a:cubicBezTo>
                    <a:pt x="32212" y="282547"/>
                    <a:pt x="6073" y="302290"/>
                    <a:pt x="3041" y="302290"/>
                  </a:cubicBezTo>
                  <a:cubicBezTo>
                    <a:pt x="1211" y="302290"/>
                    <a:pt x="0" y="301071"/>
                    <a:pt x="0" y="299251"/>
                  </a:cubicBezTo>
                  <a:cubicBezTo>
                    <a:pt x="0" y="298345"/>
                    <a:pt x="0" y="297734"/>
                    <a:pt x="5777" y="292267"/>
                  </a:cubicBezTo>
                  <a:cubicBezTo>
                    <a:pt x="35549" y="262196"/>
                    <a:pt x="52870" y="213910"/>
                    <a:pt x="52870" y="150434"/>
                  </a:cubicBezTo>
                  <a:cubicBezTo>
                    <a:pt x="52870" y="98498"/>
                    <a:pt x="41631" y="45048"/>
                    <a:pt x="3947" y="6784"/>
                  </a:cubicBezTo>
                  <a:cubicBezTo>
                    <a:pt x="0" y="3134"/>
                    <a:pt x="0" y="2524"/>
                    <a:pt x="0" y="1620"/>
                  </a:cubicBezTo>
                  <a:cubicBezTo>
                    <a:pt x="0" y="-200"/>
                    <a:pt x="1211" y="-1419"/>
                    <a:pt x="3041" y="-1419"/>
                  </a:cubicBezTo>
                  <a:cubicBezTo>
                    <a:pt x="6073" y="-1419"/>
                    <a:pt x="33423" y="19237"/>
                    <a:pt x="51354" y="57806"/>
                  </a:cubicBezTo>
                  <a:cubicBezTo>
                    <a:pt x="66855" y="91209"/>
                    <a:pt x="70497" y="124919"/>
                    <a:pt x="70497" y="150434"/>
                  </a:cubicBezTo>
                  <a:close/>
                </a:path>
              </a:pathLst>
            </a:custGeom>
            <a:solidFill>
              <a:srgbClr val="000000"/>
            </a:solidFill>
            <a:ln w="30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6DCCC216-C658-8E8D-555C-4C55EE160D9C}"/>
              </a:ext>
            </a:extLst>
          </p:cNvPr>
          <p:cNvSpPr/>
          <p:nvPr/>
        </p:nvSpPr>
        <p:spPr>
          <a:xfrm>
            <a:off x="4072531" y="388662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8A99815-3EA3-E5BB-2D74-4386B2C620A6}"/>
              </a:ext>
            </a:extLst>
          </p:cNvPr>
          <p:cNvSpPr/>
          <p:nvPr/>
        </p:nvSpPr>
        <p:spPr>
          <a:xfrm>
            <a:off x="4928530" y="5137031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6C37AE0-586B-AA47-C632-0A60A321D29C}"/>
              </a:ext>
            </a:extLst>
          </p:cNvPr>
          <p:cNvSpPr/>
          <p:nvPr/>
        </p:nvSpPr>
        <p:spPr>
          <a:xfrm>
            <a:off x="5881116" y="430059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15C47D3-683B-494E-0B9D-14E3A379426E}"/>
              </a:ext>
            </a:extLst>
          </p:cNvPr>
          <p:cNvSpPr/>
          <p:nvPr/>
        </p:nvSpPr>
        <p:spPr>
          <a:xfrm>
            <a:off x="4928530" y="346537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E5FB54C5-EC9E-CC43-EB10-56FE6562AFAF}"/>
              </a:ext>
            </a:extLst>
          </p:cNvPr>
          <p:cNvSpPr/>
          <p:nvPr/>
        </p:nvSpPr>
        <p:spPr>
          <a:xfrm>
            <a:off x="6957877" y="347114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511F35D-AB4C-2785-7FD5-859EF76024EB}"/>
              </a:ext>
            </a:extLst>
          </p:cNvPr>
          <p:cNvSpPr/>
          <p:nvPr/>
        </p:nvSpPr>
        <p:spPr>
          <a:xfrm>
            <a:off x="6967719" y="472250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62460A5-FD31-608A-341E-72FE07EF3977}"/>
              </a:ext>
            </a:extLst>
          </p:cNvPr>
          <p:cNvCxnSpPr>
            <a:cxnSpLocks/>
          </p:cNvCxnSpPr>
          <p:nvPr/>
        </p:nvCxnSpPr>
        <p:spPr>
          <a:xfrm flipV="1">
            <a:off x="4234881" y="3570153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7E7FABA-C7C9-BB16-363D-E64DC959E1A8}"/>
              </a:ext>
            </a:extLst>
          </p:cNvPr>
          <p:cNvCxnSpPr>
            <a:cxnSpLocks/>
          </p:cNvCxnSpPr>
          <p:nvPr/>
        </p:nvCxnSpPr>
        <p:spPr>
          <a:xfrm flipV="1">
            <a:off x="5082230" y="4431947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C671283-EA18-6349-C88A-AFA6F3B86153}"/>
              </a:ext>
            </a:extLst>
          </p:cNvPr>
          <p:cNvCxnSpPr>
            <a:cxnSpLocks/>
          </p:cNvCxnSpPr>
          <p:nvPr/>
        </p:nvCxnSpPr>
        <p:spPr>
          <a:xfrm>
            <a:off x="5090880" y="3606847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6F16809-E37F-76EB-3CE8-1170F58E9972}"/>
              </a:ext>
            </a:extLst>
          </p:cNvPr>
          <p:cNvCxnSpPr>
            <a:cxnSpLocks/>
          </p:cNvCxnSpPr>
          <p:nvPr/>
        </p:nvCxnSpPr>
        <p:spPr>
          <a:xfrm>
            <a:off x="6064512" y="4407897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00714FC-CB96-5D70-4020-495CCD0EB6B1}"/>
              </a:ext>
            </a:extLst>
          </p:cNvPr>
          <p:cNvCxnSpPr>
            <a:cxnSpLocks/>
          </p:cNvCxnSpPr>
          <p:nvPr/>
        </p:nvCxnSpPr>
        <p:spPr>
          <a:xfrm flipV="1">
            <a:off x="6043466" y="3602536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DC24486A-79AD-FF2F-8030-387838123B93}"/>
              </a:ext>
            </a:extLst>
          </p:cNvPr>
          <p:cNvSpPr/>
          <p:nvPr/>
        </p:nvSpPr>
        <p:spPr>
          <a:xfrm>
            <a:off x="4928530" y="429478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57AF6323-E58B-BE66-1E05-44F75897ADEB}"/>
              </a:ext>
            </a:extLst>
          </p:cNvPr>
          <p:cNvCxnSpPr>
            <a:cxnSpLocks/>
          </p:cNvCxnSpPr>
          <p:nvPr/>
        </p:nvCxnSpPr>
        <p:spPr>
          <a:xfrm>
            <a:off x="5109325" y="4363367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01943BAB-1AF4-3295-E970-200B8E75F781}"/>
              </a:ext>
            </a:extLst>
          </p:cNvPr>
          <p:cNvCxnSpPr>
            <a:cxnSpLocks/>
          </p:cNvCxnSpPr>
          <p:nvPr/>
        </p:nvCxnSpPr>
        <p:spPr>
          <a:xfrm>
            <a:off x="4234881" y="3995486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FC8AE42-62FA-0281-1743-F9BD2121DB41}"/>
              </a:ext>
            </a:extLst>
          </p:cNvPr>
          <p:cNvCxnSpPr>
            <a:cxnSpLocks/>
          </p:cNvCxnSpPr>
          <p:nvPr/>
        </p:nvCxnSpPr>
        <p:spPr>
          <a:xfrm>
            <a:off x="4234881" y="4828073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69AE1BBF-A8EF-D76B-491F-1B756D7FA8DA}"/>
              </a:ext>
            </a:extLst>
          </p:cNvPr>
          <p:cNvSpPr/>
          <p:nvPr/>
        </p:nvSpPr>
        <p:spPr>
          <a:xfrm>
            <a:off x="4069600" y="472250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A194DB2-58E5-3BEA-7D4D-FBED00C02B4D}"/>
              </a:ext>
            </a:extLst>
          </p:cNvPr>
          <p:cNvCxnSpPr>
            <a:cxnSpLocks/>
          </p:cNvCxnSpPr>
          <p:nvPr/>
        </p:nvCxnSpPr>
        <p:spPr>
          <a:xfrm>
            <a:off x="3269651" y="3941376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D09CFC2-B57C-AA22-0215-FC73DC391CE4}"/>
              </a:ext>
            </a:extLst>
          </p:cNvPr>
          <p:cNvCxnSpPr>
            <a:cxnSpLocks/>
          </p:cNvCxnSpPr>
          <p:nvPr/>
        </p:nvCxnSpPr>
        <p:spPr>
          <a:xfrm>
            <a:off x="7154357" y="4800596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 descr="\documentclass{article}&#10;\usepackage{amsmath}&#10;\pagestyle{empty}&#10;\begin{document}&#10;&#10;&#10;$\hdots$&#10;&#10;\end{document}" title="IguanaTex Vector Display">
            <a:extLst>
              <a:ext uri="{FF2B5EF4-FFF2-40B4-BE49-F238E27FC236}">
                <a16:creationId xmlns:a16="http://schemas.microsoft.com/office/drawing/2014/main" id="{42A78365-662A-E86A-6A20-7E7B791D5EB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957509" y="4358533"/>
            <a:ext cx="251791" cy="26829"/>
            <a:chOff x="6342233" y="-15453138"/>
            <a:chExt cx="251791" cy="26829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BDB98BA-E689-D428-1CB5-47384AF5FD3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flipV="1">
              <a:off x="6342233" y="-15453138"/>
              <a:ext cx="26843" cy="26829"/>
            </a:xfrm>
            <a:custGeom>
              <a:avLst/>
              <a:gdLst>
                <a:gd name="connsiteX0" fmla="*/ 26843 w 26843"/>
                <a:gd name="connsiteY0" fmla="*/ 11996 h 26829"/>
                <a:gd name="connsiteX1" fmla="*/ 13426 w 26843"/>
                <a:gd name="connsiteY1" fmla="*/ 25414 h 26829"/>
                <a:gd name="connsiteX2" fmla="*/ 0 w 26843"/>
                <a:gd name="connsiteY2" fmla="*/ 11996 h 26829"/>
                <a:gd name="connsiteX3" fmla="*/ 13426 w 26843"/>
                <a:gd name="connsiteY3" fmla="*/ -1415 h 26829"/>
                <a:gd name="connsiteX4" fmla="*/ 26843 w 26843"/>
                <a:gd name="connsiteY4" fmla="*/ 11996 h 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3" h="26829">
                  <a:moveTo>
                    <a:pt x="26843" y="11996"/>
                  </a:moveTo>
                  <a:cubicBezTo>
                    <a:pt x="26843" y="19340"/>
                    <a:pt x="20766" y="25414"/>
                    <a:pt x="13426" y="25414"/>
                  </a:cubicBezTo>
                  <a:cubicBezTo>
                    <a:pt x="6077" y="25414"/>
                    <a:pt x="0" y="19340"/>
                    <a:pt x="0" y="11996"/>
                  </a:cubicBezTo>
                  <a:cubicBezTo>
                    <a:pt x="0" y="4659"/>
                    <a:pt x="6077" y="-1415"/>
                    <a:pt x="13426" y="-1415"/>
                  </a:cubicBezTo>
                  <a:cubicBezTo>
                    <a:pt x="20766" y="-1415"/>
                    <a:pt x="26843" y="4659"/>
                    <a:pt x="26843" y="11996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BD954-9CCA-4BA5-A5C1-C2FB3241DBA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flipV="1">
              <a:off x="6454834" y="-15453138"/>
              <a:ext cx="26842" cy="26829"/>
            </a:xfrm>
            <a:custGeom>
              <a:avLst/>
              <a:gdLst>
                <a:gd name="connsiteX0" fmla="*/ 26843 w 26842"/>
                <a:gd name="connsiteY0" fmla="*/ 11996 h 26829"/>
                <a:gd name="connsiteX1" fmla="*/ 13426 w 26842"/>
                <a:gd name="connsiteY1" fmla="*/ 25414 h 26829"/>
                <a:gd name="connsiteX2" fmla="*/ 0 w 26842"/>
                <a:gd name="connsiteY2" fmla="*/ 11996 h 26829"/>
                <a:gd name="connsiteX3" fmla="*/ 13426 w 26842"/>
                <a:gd name="connsiteY3" fmla="*/ -1415 h 26829"/>
                <a:gd name="connsiteX4" fmla="*/ 26843 w 26842"/>
                <a:gd name="connsiteY4" fmla="*/ 11996 h 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2" h="26829">
                  <a:moveTo>
                    <a:pt x="26843" y="11996"/>
                  </a:moveTo>
                  <a:cubicBezTo>
                    <a:pt x="26843" y="19340"/>
                    <a:pt x="20766" y="25414"/>
                    <a:pt x="13426" y="25414"/>
                  </a:cubicBezTo>
                  <a:cubicBezTo>
                    <a:pt x="6077" y="25414"/>
                    <a:pt x="0" y="19340"/>
                    <a:pt x="0" y="11996"/>
                  </a:cubicBezTo>
                  <a:cubicBezTo>
                    <a:pt x="0" y="4659"/>
                    <a:pt x="6077" y="-1415"/>
                    <a:pt x="13426" y="-1415"/>
                  </a:cubicBezTo>
                  <a:cubicBezTo>
                    <a:pt x="20766" y="-1415"/>
                    <a:pt x="26843" y="4659"/>
                    <a:pt x="26843" y="11996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53F4DB5-741D-AC4E-3F2F-F1870D72511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V="1">
              <a:off x="6567182" y="-15453138"/>
              <a:ext cx="26842" cy="26829"/>
            </a:xfrm>
            <a:custGeom>
              <a:avLst/>
              <a:gdLst>
                <a:gd name="connsiteX0" fmla="*/ 26843 w 26842"/>
                <a:gd name="connsiteY0" fmla="*/ 11996 h 26829"/>
                <a:gd name="connsiteX1" fmla="*/ 13426 w 26842"/>
                <a:gd name="connsiteY1" fmla="*/ 25414 h 26829"/>
                <a:gd name="connsiteX2" fmla="*/ 0 w 26842"/>
                <a:gd name="connsiteY2" fmla="*/ 11996 h 26829"/>
                <a:gd name="connsiteX3" fmla="*/ 13426 w 26842"/>
                <a:gd name="connsiteY3" fmla="*/ -1415 h 26829"/>
                <a:gd name="connsiteX4" fmla="*/ 26843 w 26842"/>
                <a:gd name="connsiteY4" fmla="*/ 11996 h 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2" h="26829">
                  <a:moveTo>
                    <a:pt x="26843" y="11996"/>
                  </a:moveTo>
                  <a:cubicBezTo>
                    <a:pt x="26843" y="19340"/>
                    <a:pt x="20765" y="25414"/>
                    <a:pt x="13426" y="25414"/>
                  </a:cubicBezTo>
                  <a:cubicBezTo>
                    <a:pt x="6077" y="25414"/>
                    <a:pt x="0" y="19340"/>
                    <a:pt x="0" y="11996"/>
                  </a:cubicBezTo>
                  <a:cubicBezTo>
                    <a:pt x="0" y="4659"/>
                    <a:pt x="6077" y="-1415"/>
                    <a:pt x="13426" y="-1415"/>
                  </a:cubicBezTo>
                  <a:cubicBezTo>
                    <a:pt x="20765" y="-1415"/>
                    <a:pt x="26843" y="4659"/>
                    <a:pt x="26843" y="11996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192" name="Group 191" descr="\documentclass{article}&#10;\usepackage{amsmath}&#10;\pagestyle{empty}&#10;\begin{document}&#10;&#10;&#10;$\hdots$&#10;&#10;\end{document}" title="IguanaTex Vector Display">
            <a:extLst>
              <a:ext uri="{FF2B5EF4-FFF2-40B4-BE49-F238E27FC236}">
                <a16:creationId xmlns:a16="http://schemas.microsoft.com/office/drawing/2014/main" id="{DE0A4475-A9F0-233D-4DC5-B2FBA8C0CADD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779446" y="4081210"/>
            <a:ext cx="251791" cy="26829"/>
            <a:chOff x="6342233" y="-15453138"/>
            <a:chExt cx="251791" cy="26829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084B13-5E4B-10B6-1911-CCD6AB7665A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flipV="1">
              <a:off x="6342233" y="-15453138"/>
              <a:ext cx="26843" cy="26829"/>
            </a:xfrm>
            <a:custGeom>
              <a:avLst/>
              <a:gdLst>
                <a:gd name="connsiteX0" fmla="*/ 26843 w 26843"/>
                <a:gd name="connsiteY0" fmla="*/ 11996 h 26829"/>
                <a:gd name="connsiteX1" fmla="*/ 13426 w 26843"/>
                <a:gd name="connsiteY1" fmla="*/ 25414 h 26829"/>
                <a:gd name="connsiteX2" fmla="*/ 0 w 26843"/>
                <a:gd name="connsiteY2" fmla="*/ 11996 h 26829"/>
                <a:gd name="connsiteX3" fmla="*/ 13426 w 26843"/>
                <a:gd name="connsiteY3" fmla="*/ -1415 h 26829"/>
                <a:gd name="connsiteX4" fmla="*/ 26843 w 26843"/>
                <a:gd name="connsiteY4" fmla="*/ 11996 h 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3" h="26829">
                  <a:moveTo>
                    <a:pt x="26843" y="11996"/>
                  </a:moveTo>
                  <a:cubicBezTo>
                    <a:pt x="26843" y="19340"/>
                    <a:pt x="20766" y="25414"/>
                    <a:pt x="13426" y="25414"/>
                  </a:cubicBezTo>
                  <a:cubicBezTo>
                    <a:pt x="6077" y="25414"/>
                    <a:pt x="0" y="19340"/>
                    <a:pt x="0" y="11996"/>
                  </a:cubicBezTo>
                  <a:cubicBezTo>
                    <a:pt x="0" y="4659"/>
                    <a:pt x="6077" y="-1415"/>
                    <a:pt x="13426" y="-1415"/>
                  </a:cubicBezTo>
                  <a:cubicBezTo>
                    <a:pt x="20766" y="-1415"/>
                    <a:pt x="26843" y="4659"/>
                    <a:pt x="26843" y="11996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029729E-D36A-F80D-C69B-7055E2251FD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V="1">
              <a:off x="6454834" y="-15453138"/>
              <a:ext cx="26842" cy="26829"/>
            </a:xfrm>
            <a:custGeom>
              <a:avLst/>
              <a:gdLst>
                <a:gd name="connsiteX0" fmla="*/ 26843 w 26842"/>
                <a:gd name="connsiteY0" fmla="*/ 11996 h 26829"/>
                <a:gd name="connsiteX1" fmla="*/ 13426 w 26842"/>
                <a:gd name="connsiteY1" fmla="*/ 25414 h 26829"/>
                <a:gd name="connsiteX2" fmla="*/ 0 w 26842"/>
                <a:gd name="connsiteY2" fmla="*/ 11996 h 26829"/>
                <a:gd name="connsiteX3" fmla="*/ 13426 w 26842"/>
                <a:gd name="connsiteY3" fmla="*/ -1415 h 26829"/>
                <a:gd name="connsiteX4" fmla="*/ 26843 w 26842"/>
                <a:gd name="connsiteY4" fmla="*/ 11996 h 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2" h="26829">
                  <a:moveTo>
                    <a:pt x="26843" y="11996"/>
                  </a:moveTo>
                  <a:cubicBezTo>
                    <a:pt x="26843" y="19340"/>
                    <a:pt x="20766" y="25414"/>
                    <a:pt x="13426" y="25414"/>
                  </a:cubicBezTo>
                  <a:cubicBezTo>
                    <a:pt x="6077" y="25414"/>
                    <a:pt x="0" y="19340"/>
                    <a:pt x="0" y="11996"/>
                  </a:cubicBezTo>
                  <a:cubicBezTo>
                    <a:pt x="0" y="4659"/>
                    <a:pt x="6077" y="-1415"/>
                    <a:pt x="13426" y="-1415"/>
                  </a:cubicBezTo>
                  <a:cubicBezTo>
                    <a:pt x="20766" y="-1415"/>
                    <a:pt x="26843" y="4659"/>
                    <a:pt x="26843" y="11996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0CC0E86-DCD3-F2E5-AF92-D7E304B18E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flipV="1">
              <a:off x="6567182" y="-15453138"/>
              <a:ext cx="26842" cy="26829"/>
            </a:xfrm>
            <a:custGeom>
              <a:avLst/>
              <a:gdLst>
                <a:gd name="connsiteX0" fmla="*/ 26843 w 26842"/>
                <a:gd name="connsiteY0" fmla="*/ 11996 h 26829"/>
                <a:gd name="connsiteX1" fmla="*/ 13426 w 26842"/>
                <a:gd name="connsiteY1" fmla="*/ 25414 h 26829"/>
                <a:gd name="connsiteX2" fmla="*/ 0 w 26842"/>
                <a:gd name="connsiteY2" fmla="*/ 11996 h 26829"/>
                <a:gd name="connsiteX3" fmla="*/ 13426 w 26842"/>
                <a:gd name="connsiteY3" fmla="*/ -1415 h 26829"/>
                <a:gd name="connsiteX4" fmla="*/ 26843 w 26842"/>
                <a:gd name="connsiteY4" fmla="*/ 11996 h 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2" h="26829">
                  <a:moveTo>
                    <a:pt x="26843" y="11996"/>
                  </a:moveTo>
                  <a:cubicBezTo>
                    <a:pt x="26843" y="19340"/>
                    <a:pt x="20765" y="25414"/>
                    <a:pt x="13426" y="25414"/>
                  </a:cubicBezTo>
                  <a:cubicBezTo>
                    <a:pt x="6077" y="25414"/>
                    <a:pt x="0" y="19340"/>
                    <a:pt x="0" y="11996"/>
                  </a:cubicBezTo>
                  <a:cubicBezTo>
                    <a:pt x="0" y="4659"/>
                    <a:pt x="6077" y="-1415"/>
                    <a:pt x="13426" y="-1415"/>
                  </a:cubicBezTo>
                  <a:cubicBezTo>
                    <a:pt x="20765" y="-1415"/>
                    <a:pt x="26843" y="4659"/>
                    <a:pt x="26843" y="11996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213" name="Group 212" descr="\documentclass{article}&#10;\usepackage{amsmath}&#10;\pagestyle{empty}&#10;\begin{document}&#10;&#10;&#10;$a_{ij}$&#10;&#10;\end{document}" title="IguanaTex Vector Display">
            <a:extLst>
              <a:ext uri="{FF2B5EF4-FFF2-40B4-BE49-F238E27FC236}">
                <a16:creationId xmlns:a16="http://schemas.microsoft.com/office/drawing/2014/main" id="{10D166B7-2882-CA29-E478-93A6B0B647F4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277111" y="4162466"/>
            <a:ext cx="264387" cy="179953"/>
            <a:chOff x="9609667" y="-21663629"/>
            <a:chExt cx="382525" cy="260363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C7AA3F4-E54A-A64A-DD72-E7464FAB028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V="1">
              <a:off x="9609667" y="-21663629"/>
              <a:ext cx="162367" cy="160512"/>
            </a:xfrm>
            <a:custGeom>
              <a:avLst/>
              <a:gdLst>
                <a:gd name="connsiteX0" fmla="*/ 118058 w 162367"/>
                <a:gd name="connsiteY0" fmla="*/ 136417 h 160512"/>
                <a:gd name="connsiteX1" fmla="*/ 85438 w 162367"/>
                <a:gd name="connsiteY1" fmla="*/ 159094 h 160512"/>
                <a:gd name="connsiteX2" fmla="*/ 0 w 162367"/>
                <a:gd name="connsiteY2" fmla="*/ 55283 h 160512"/>
                <a:gd name="connsiteX3" fmla="*/ 47157 w 162367"/>
                <a:gd name="connsiteY3" fmla="*/ -1419 h 160512"/>
                <a:gd name="connsiteX4" fmla="*/ 93234 w 162367"/>
                <a:gd name="connsiteY4" fmla="*/ 25160 h 160512"/>
                <a:gd name="connsiteX5" fmla="*/ 125499 w 162367"/>
                <a:gd name="connsiteY5" fmla="*/ -1419 h 160512"/>
                <a:gd name="connsiteX6" fmla="*/ 151735 w 162367"/>
                <a:gd name="connsiteY6" fmla="*/ 18078 h 160512"/>
                <a:gd name="connsiteX7" fmla="*/ 162368 w 162367"/>
                <a:gd name="connsiteY7" fmla="*/ 53149 h 160512"/>
                <a:gd name="connsiteX8" fmla="*/ 158119 w 162367"/>
                <a:gd name="connsiteY8" fmla="*/ 56694 h 160512"/>
                <a:gd name="connsiteX9" fmla="*/ 153148 w 162367"/>
                <a:gd name="connsiteY9" fmla="*/ 50313 h 160512"/>
                <a:gd name="connsiteX10" fmla="*/ 126211 w 162367"/>
                <a:gd name="connsiteY10" fmla="*/ 6384 h 160512"/>
                <a:gd name="connsiteX11" fmla="*/ 115579 w 162367"/>
                <a:gd name="connsiteY11" fmla="*/ 22680 h 160512"/>
                <a:gd name="connsiteX12" fmla="*/ 120183 w 162367"/>
                <a:gd name="connsiteY12" fmla="*/ 48902 h 160512"/>
                <a:gd name="connsiteX13" fmla="*/ 127979 w 162367"/>
                <a:gd name="connsiteY13" fmla="*/ 80793 h 160512"/>
                <a:gd name="connsiteX14" fmla="*/ 140747 w 162367"/>
                <a:gd name="connsiteY14" fmla="*/ 130393 h 160512"/>
                <a:gd name="connsiteX15" fmla="*/ 143227 w 162367"/>
                <a:gd name="connsiteY15" fmla="*/ 142442 h 160512"/>
                <a:gd name="connsiteX16" fmla="*/ 132940 w 162367"/>
                <a:gd name="connsiteY16" fmla="*/ 152012 h 160512"/>
                <a:gd name="connsiteX17" fmla="*/ 118058 w 162367"/>
                <a:gd name="connsiteY17" fmla="*/ 136417 h 160512"/>
                <a:gd name="connsiteX18" fmla="*/ 95014 w 162367"/>
                <a:gd name="connsiteY18" fmla="*/ 44645 h 160512"/>
                <a:gd name="connsiteX19" fmla="*/ 87918 w 162367"/>
                <a:gd name="connsiteY19" fmla="*/ 31540 h 160512"/>
                <a:gd name="connsiteX20" fmla="*/ 47857 w 162367"/>
                <a:gd name="connsiteY20" fmla="*/ 6384 h 160512"/>
                <a:gd name="connsiteX21" fmla="*/ 25169 w 162367"/>
                <a:gd name="connsiteY21" fmla="*/ 39688 h 160512"/>
                <a:gd name="connsiteX22" fmla="*/ 44665 w 162367"/>
                <a:gd name="connsiteY22" fmla="*/ 117286 h 160512"/>
                <a:gd name="connsiteX23" fmla="*/ 85794 w 162367"/>
                <a:gd name="connsiteY23" fmla="*/ 151302 h 160512"/>
                <a:gd name="connsiteX24" fmla="*/ 113799 w 162367"/>
                <a:gd name="connsiteY24" fmla="*/ 120121 h 160512"/>
                <a:gd name="connsiteX25" fmla="*/ 112742 w 162367"/>
                <a:gd name="connsiteY25" fmla="*/ 114097 h 160512"/>
                <a:gd name="connsiteX26" fmla="*/ 95014 w 162367"/>
                <a:gd name="connsiteY26" fmla="*/ 44645 h 16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367" h="160512">
                  <a:moveTo>
                    <a:pt x="118058" y="136417"/>
                  </a:moveTo>
                  <a:cubicBezTo>
                    <a:pt x="111675" y="149522"/>
                    <a:pt x="101398" y="159094"/>
                    <a:pt x="85438" y="159094"/>
                  </a:cubicBezTo>
                  <a:cubicBezTo>
                    <a:pt x="43965" y="159094"/>
                    <a:pt x="0" y="107004"/>
                    <a:pt x="0" y="55283"/>
                  </a:cubicBezTo>
                  <a:cubicBezTo>
                    <a:pt x="0" y="21968"/>
                    <a:pt x="19497" y="-1419"/>
                    <a:pt x="47157" y="-1419"/>
                  </a:cubicBezTo>
                  <a:cubicBezTo>
                    <a:pt x="54241" y="-1419"/>
                    <a:pt x="71969" y="3"/>
                    <a:pt x="93234" y="25160"/>
                  </a:cubicBezTo>
                  <a:cubicBezTo>
                    <a:pt x="96070" y="10275"/>
                    <a:pt x="108482" y="-1419"/>
                    <a:pt x="125499" y="-1419"/>
                  </a:cubicBezTo>
                  <a:cubicBezTo>
                    <a:pt x="137911" y="-1419"/>
                    <a:pt x="146063" y="6740"/>
                    <a:pt x="151735" y="18078"/>
                  </a:cubicBezTo>
                  <a:cubicBezTo>
                    <a:pt x="157763" y="30828"/>
                    <a:pt x="162368" y="52448"/>
                    <a:pt x="162368" y="53149"/>
                  </a:cubicBezTo>
                  <a:cubicBezTo>
                    <a:pt x="162368" y="56694"/>
                    <a:pt x="159176" y="56694"/>
                    <a:pt x="158119" y="56694"/>
                  </a:cubicBezTo>
                  <a:cubicBezTo>
                    <a:pt x="154571" y="56694"/>
                    <a:pt x="154216" y="55283"/>
                    <a:pt x="153148" y="50313"/>
                  </a:cubicBezTo>
                  <a:cubicBezTo>
                    <a:pt x="147131" y="27283"/>
                    <a:pt x="140747" y="6384"/>
                    <a:pt x="126211" y="6384"/>
                  </a:cubicBezTo>
                  <a:cubicBezTo>
                    <a:pt x="116635" y="6384"/>
                    <a:pt x="115579" y="15587"/>
                    <a:pt x="115579" y="22680"/>
                  </a:cubicBezTo>
                  <a:cubicBezTo>
                    <a:pt x="115579" y="30472"/>
                    <a:pt x="116279" y="33307"/>
                    <a:pt x="120183" y="48902"/>
                  </a:cubicBezTo>
                  <a:cubicBezTo>
                    <a:pt x="124087" y="63787"/>
                    <a:pt x="124787" y="67321"/>
                    <a:pt x="127979" y="80793"/>
                  </a:cubicBezTo>
                  <a:lnTo>
                    <a:pt x="140747" y="130393"/>
                  </a:lnTo>
                  <a:cubicBezTo>
                    <a:pt x="143227" y="140319"/>
                    <a:pt x="143227" y="141020"/>
                    <a:pt x="143227" y="142442"/>
                  </a:cubicBezTo>
                  <a:cubicBezTo>
                    <a:pt x="143227" y="148467"/>
                    <a:pt x="138968" y="152012"/>
                    <a:pt x="132940" y="152012"/>
                  </a:cubicBezTo>
                  <a:cubicBezTo>
                    <a:pt x="124432" y="152012"/>
                    <a:pt x="119115" y="144209"/>
                    <a:pt x="118058" y="136417"/>
                  </a:cubicBezTo>
                  <a:close/>
                  <a:moveTo>
                    <a:pt x="95014" y="44645"/>
                  </a:moveTo>
                  <a:cubicBezTo>
                    <a:pt x="93234" y="38264"/>
                    <a:pt x="93234" y="37565"/>
                    <a:pt x="87918" y="31540"/>
                  </a:cubicBezTo>
                  <a:cubicBezTo>
                    <a:pt x="72325" y="12053"/>
                    <a:pt x="57790" y="6384"/>
                    <a:pt x="47857" y="6384"/>
                  </a:cubicBezTo>
                  <a:cubicBezTo>
                    <a:pt x="30129" y="6384"/>
                    <a:pt x="25169" y="25869"/>
                    <a:pt x="25169" y="39688"/>
                  </a:cubicBezTo>
                  <a:cubicBezTo>
                    <a:pt x="25169" y="57406"/>
                    <a:pt x="36513" y="100992"/>
                    <a:pt x="44665" y="117286"/>
                  </a:cubicBezTo>
                  <a:cubicBezTo>
                    <a:pt x="55665" y="138185"/>
                    <a:pt x="71614" y="151302"/>
                    <a:pt x="85794" y="151302"/>
                  </a:cubicBezTo>
                  <a:cubicBezTo>
                    <a:pt x="108838" y="151302"/>
                    <a:pt x="113799" y="122245"/>
                    <a:pt x="113799" y="120121"/>
                  </a:cubicBezTo>
                  <a:cubicBezTo>
                    <a:pt x="113799" y="117998"/>
                    <a:pt x="113087" y="115864"/>
                    <a:pt x="112742" y="114097"/>
                  </a:cubicBezTo>
                  <a:lnTo>
                    <a:pt x="95014" y="446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859854D4-B2A9-B482-0787-9B387F67E7B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V="1">
              <a:off x="9794569" y="-21618369"/>
              <a:ext cx="197623" cy="215103"/>
            </a:xfrm>
            <a:custGeom>
              <a:avLst/>
              <a:gdLst>
                <a:gd name="connsiteX0" fmla="*/ 68766 w 197623"/>
                <a:gd name="connsiteY0" fmla="*/ 204263 h 215103"/>
                <a:gd name="connsiteX1" fmla="*/ 58834 w 197623"/>
                <a:gd name="connsiteY1" fmla="*/ 213689 h 215103"/>
                <a:gd name="connsiteX2" fmla="*/ 44932 w 197623"/>
                <a:gd name="connsiteY2" fmla="*/ 200049 h 215103"/>
                <a:gd name="connsiteX3" fmla="*/ 54864 w 197623"/>
                <a:gd name="connsiteY3" fmla="*/ 190613 h 215103"/>
                <a:gd name="connsiteX4" fmla="*/ 68766 w 197623"/>
                <a:gd name="connsiteY4" fmla="*/ 204263 h 215103"/>
                <a:gd name="connsiteX5" fmla="*/ 18118 w 197623"/>
                <a:gd name="connsiteY5" fmla="*/ 78220 h 215103"/>
                <a:gd name="connsiteX6" fmla="*/ 15893 w 197623"/>
                <a:gd name="connsiteY6" fmla="*/ 67805 h 215103"/>
                <a:gd name="connsiteX7" fmla="*/ 39472 w 197623"/>
                <a:gd name="connsiteY7" fmla="*/ 46718 h 215103"/>
                <a:gd name="connsiteX8" fmla="*/ 75217 w 197623"/>
                <a:gd name="connsiteY8" fmla="*/ 84679 h 215103"/>
                <a:gd name="connsiteX9" fmla="*/ 71247 w 197623"/>
                <a:gd name="connsiteY9" fmla="*/ 87903 h 215103"/>
                <a:gd name="connsiteX10" fmla="*/ 66531 w 197623"/>
                <a:gd name="connsiteY10" fmla="*/ 83678 h 215103"/>
                <a:gd name="connsiteX11" fmla="*/ 40216 w 197623"/>
                <a:gd name="connsiteY11" fmla="*/ 53665 h 215103"/>
                <a:gd name="connsiteX12" fmla="*/ 34011 w 197623"/>
                <a:gd name="connsiteY12" fmla="*/ 62347 h 215103"/>
                <a:gd name="connsiteX13" fmla="*/ 37981 w 197623"/>
                <a:gd name="connsiteY13" fmla="*/ 78220 h 215103"/>
                <a:gd name="connsiteX14" fmla="*/ 45922 w 197623"/>
                <a:gd name="connsiteY14" fmla="*/ 98074 h 215103"/>
                <a:gd name="connsiteX15" fmla="*/ 58089 w 197623"/>
                <a:gd name="connsiteY15" fmla="*/ 129587 h 215103"/>
                <a:gd name="connsiteX16" fmla="*/ 59579 w 197623"/>
                <a:gd name="connsiteY16" fmla="*/ 137522 h 215103"/>
                <a:gd name="connsiteX17" fmla="*/ 35990 w 197623"/>
                <a:gd name="connsiteY17" fmla="*/ 158610 h 215103"/>
                <a:gd name="connsiteX18" fmla="*/ 0 w 197623"/>
                <a:gd name="connsiteY18" fmla="*/ 120649 h 215103"/>
                <a:gd name="connsiteX19" fmla="*/ 4215 w 197623"/>
                <a:gd name="connsiteY19" fmla="*/ 117425 h 215103"/>
                <a:gd name="connsiteX20" fmla="*/ 8686 w 197623"/>
                <a:gd name="connsiteY20" fmla="*/ 121393 h 215103"/>
                <a:gd name="connsiteX21" fmla="*/ 35245 w 197623"/>
                <a:gd name="connsiteY21" fmla="*/ 151662 h 215103"/>
                <a:gd name="connsiteX22" fmla="*/ 41451 w 197623"/>
                <a:gd name="connsiteY22" fmla="*/ 142980 h 215103"/>
                <a:gd name="connsiteX23" fmla="*/ 33766 w 197623"/>
                <a:gd name="connsiteY23" fmla="*/ 118172 h 215103"/>
                <a:gd name="connsiteX24" fmla="*/ 18118 w 197623"/>
                <a:gd name="connsiteY24" fmla="*/ 78220 h 215103"/>
                <a:gd name="connsiteX25" fmla="*/ 197624 w 197623"/>
                <a:gd name="connsiteY25" fmla="*/ 204263 h 215103"/>
                <a:gd name="connsiteX26" fmla="*/ 187703 w 197623"/>
                <a:gd name="connsiteY26" fmla="*/ 213689 h 215103"/>
                <a:gd name="connsiteX27" fmla="*/ 173801 w 197623"/>
                <a:gd name="connsiteY27" fmla="*/ 200049 h 215103"/>
                <a:gd name="connsiteX28" fmla="*/ 183732 w 197623"/>
                <a:gd name="connsiteY28" fmla="*/ 190613 h 215103"/>
                <a:gd name="connsiteX29" fmla="*/ 197624 w 197623"/>
                <a:gd name="connsiteY29" fmla="*/ 204263 h 215103"/>
                <a:gd name="connsiteX30" fmla="*/ 145006 w 197623"/>
                <a:gd name="connsiteY30" fmla="*/ 37037 h 215103"/>
                <a:gd name="connsiteX31" fmla="*/ 112976 w 197623"/>
                <a:gd name="connsiteY31" fmla="*/ 5535 h 215103"/>
                <a:gd name="connsiteX32" fmla="*/ 104045 w 197623"/>
                <a:gd name="connsiteY32" fmla="*/ 7024 h 215103"/>
                <a:gd name="connsiteX33" fmla="*/ 112486 w 197623"/>
                <a:gd name="connsiteY33" fmla="*/ 19673 h 215103"/>
                <a:gd name="connsiteX34" fmla="*/ 102799 w 197623"/>
                <a:gd name="connsiteY34" fmla="*/ 28854 h 215103"/>
                <a:gd name="connsiteX35" fmla="*/ 88652 w 197623"/>
                <a:gd name="connsiteY35" fmla="*/ 14215 h 215103"/>
                <a:gd name="connsiteX36" fmla="*/ 113232 w 197623"/>
                <a:gd name="connsiteY36" fmla="*/ -1414 h 215103"/>
                <a:gd name="connsiteX37" fmla="*/ 164859 w 197623"/>
                <a:gd name="connsiteY37" fmla="*/ 37782 h 215103"/>
                <a:gd name="connsiteX38" fmla="*/ 187203 w 197623"/>
                <a:gd name="connsiteY38" fmla="*/ 126608 h 215103"/>
                <a:gd name="connsiteX39" fmla="*/ 188448 w 197623"/>
                <a:gd name="connsiteY39" fmla="*/ 135288 h 215103"/>
                <a:gd name="connsiteX40" fmla="*/ 161878 w 197623"/>
                <a:gd name="connsiteY40" fmla="*/ 158610 h 215103"/>
                <a:gd name="connsiteX41" fmla="*/ 118437 w 197623"/>
                <a:gd name="connsiteY41" fmla="*/ 120649 h 215103"/>
                <a:gd name="connsiteX42" fmla="*/ 122663 w 197623"/>
                <a:gd name="connsiteY42" fmla="*/ 117425 h 215103"/>
                <a:gd name="connsiteX43" fmla="*/ 127623 w 197623"/>
                <a:gd name="connsiteY43" fmla="*/ 121895 h 215103"/>
                <a:gd name="connsiteX44" fmla="*/ 161133 w 197623"/>
                <a:gd name="connsiteY44" fmla="*/ 151662 h 215103"/>
                <a:gd name="connsiteX45" fmla="*/ 169574 w 197623"/>
                <a:gd name="connsiteY45" fmla="*/ 139502 h 215103"/>
                <a:gd name="connsiteX46" fmla="*/ 168829 w 197623"/>
                <a:gd name="connsiteY46" fmla="*/ 132064 h 215103"/>
                <a:gd name="connsiteX47" fmla="*/ 145006 w 197623"/>
                <a:gd name="connsiteY47" fmla="*/ 37037 h 21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7623" h="215103">
                  <a:moveTo>
                    <a:pt x="68766" y="204263"/>
                  </a:moveTo>
                  <a:cubicBezTo>
                    <a:pt x="68766" y="208231"/>
                    <a:pt x="65786" y="213689"/>
                    <a:pt x="58834" y="213689"/>
                  </a:cubicBezTo>
                  <a:cubicBezTo>
                    <a:pt x="52128" y="213689"/>
                    <a:pt x="44932" y="207241"/>
                    <a:pt x="44932" y="200049"/>
                  </a:cubicBezTo>
                  <a:cubicBezTo>
                    <a:pt x="44932" y="195826"/>
                    <a:pt x="48157" y="190613"/>
                    <a:pt x="54864" y="190613"/>
                  </a:cubicBezTo>
                  <a:cubicBezTo>
                    <a:pt x="62060" y="190613"/>
                    <a:pt x="68766" y="197558"/>
                    <a:pt x="68766" y="204263"/>
                  </a:cubicBezTo>
                  <a:close/>
                  <a:moveTo>
                    <a:pt x="18118" y="78220"/>
                  </a:moveTo>
                  <a:cubicBezTo>
                    <a:pt x="17128" y="74996"/>
                    <a:pt x="15893" y="72017"/>
                    <a:pt x="15893" y="67805"/>
                  </a:cubicBezTo>
                  <a:cubicBezTo>
                    <a:pt x="15893" y="56145"/>
                    <a:pt x="25814" y="46718"/>
                    <a:pt x="39472" y="46718"/>
                  </a:cubicBezTo>
                  <a:cubicBezTo>
                    <a:pt x="64295" y="46718"/>
                    <a:pt x="75217" y="80955"/>
                    <a:pt x="75217" y="84679"/>
                  </a:cubicBezTo>
                  <a:cubicBezTo>
                    <a:pt x="75217" y="87903"/>
                    <a:pt x="71992" y="87903"/>
                    <a:pt x="71247" y="87903"/>
                  </a:cubicBezTo>
                  <a:cubicBezTo>
                    <a:pt x="67766" y="87903"/>
                    <a:pt x="67521" y="86413"/>
                    <a:pt x="66531" y="83678"/>
                  </a:cubicBezTo>
                  <a:cubicBezTo>
                    <a:pt x="60814" y="63837"/>
                    <a:pt x="49892" y="53665"/>
                    <a:pt x="40216" y="53665"/>
                  </a:cubicBezTo>
                  <a:cubicBezTo>
                    <a:pt x="35245" y="53665"/>
                    <a:pt x="34011" y="56889"/>
                    <a:pt x="34011" y="62347"/>
                  </a:cubicBezTo>
                  <a:cubicBezTo>
                    <a:pt x="34011" y="68048"/>
                    <a:pt x="35746" y="72762"/>
                    <a:pt x="37981" y="78220"/>
                  </a:cubicBezTo>
                  <a:cubicBezTo>
                    <a:pt x="40461" y="84924"/>
                    <a:pt x="43197" y="91626"/>
                    <a:pt x="45922" y="98074"/>
                  </a:cubicBezTo>
                  <a:cubicBezTo>
                    <a:pt x="48157" y="104032"/>
                    <a:pt x="57099" y="126608"/>
                    <a:pt x="58089" y="129587"/>
                  </a:cubicBezTo>
                  <a:cubicBezTo>
                    <a:pt x="58834" y="132064"/>
                    <a:pt x="59579" y="135045"/>
                    <a:pt x="59579" y="137522"/>
                  </a:cubicBezTo>
                  <a:cubicBezTo>
                    <a:pt x="59579" y="149183"/>
                    <a:pt x="49647" y="158610"/>
                    <a:pt x="35990" y="158610"/>
                  </a:cubicBezTo>
                  <a:cubicBezTo>
                    <a:pt x="11422" y="158610"/>
                    <a:pt x="0" y="124874"/>
                    <a:pt x="0" y="120649"/>
                  </a:cubicBezTo>
                  <a:cubicBezTo>
                    <a:pt x="0" y="117425"/>
                    <a:pt x="3481" y="117425"/>
                    <a:pt x="4215" y="117425"/>
                  </a:cubicBezTo>
                  <a:cubicBezTo>
                    <a:pt x="7696" y="117425"/>
                    <a:pt x="7941" y="118671"/>
                    <a:pt x="8686" y="121393"/>
                  </a:cubicBezTo>
                  <a:cubicBezTo>
                    <a:pt x="15148" y="142737"/>
                    <a:pt x="26070" y="151662"/>
                    <a:pt x="35245" y="151662"/>
                  </a:cubicBezTo>
                  <a:cubicBezTo>
                    <a:pt x="39227" y="151662"/>
                    <a:pt x="41451" y="149684"/>
                    <a:pt x="41451" y="142980"/>
                  </a:cubicBezTo>
                  <a:cubicBezTo>
                    <a:pt x="41451" y="137279"/>
                    <a:pt x="39972" y="133556"/>
                    <a:pt x="33766" y="118172"/>
                  </a:cubicBezTo>
                  <a:lnTo>
                    <a:pt x="18118" y="78220"/>
                  </a:lnTo>
                  <a:close/>
                  <a:moveTo>
                    <a:pt x="197624" y="204263"/>
                  </a:moveTo>
                  <a:cubicBezTo>
                    <a:pt x="197624" y="208474"/>
                    <a:pt x="194399" y="213689"/>
                    <a:pt x="187703" y="213689"/>
                  </a:cubicBezTo>
                  <a:cubicBezTo>
                    <a:pt x="180496" y="213689"/>
                    <a:pt x="173801" y="206742"/>
                    <a:pt x="173801" y="200049"/>
                  </a:cubicBezTo>
                  <a:cubicBezTo>
                    <a:pt x="173801" y="196069"/>
                    <a:pt x="176781" y="190613"/>
                    <a:pt x="183732" y="190613"/>
                  </a:cubicBezTo>
                  <a:cubicBezTo>
                    <a:pt x="190428" y="190613"/>
                    <a:pt x="197624" y="197070"/>
                    <a:pt x="197624" y="204263"/>
                  </a:cubicBezTo>
                  <a:close/>
                  <a:moveTo>
                    <a:pt x="145006" y="37037"/>
                  </a:moveTo>
                  <a:cubicBezTo>
                    <a:pt x="140780" y="19918"/>
                    <a:pt x="127623" y="5535"/>
                    <a:pt x="112976" y="5535"/>
                  </a:cubicBezTo>
                  <a:cubicBezTo>
                    <a:pt x="109750" y="5535"/>
                    <a:pt x="106770" y="6024"/>
                    <a:pt x="104045" y="7024"/>
                  </a:cubicBezTo>
                  <a:cubicBezTo>
                    <a:pt x="110496" y="9992"/>
                    <a:pt x="112486" y="15950"/>
                    <a:pt x="112486" y="19673"/>
                  </a:cubicBezTo>
                  <a:cubicBezTo>
                    <a:pt x="112486" y="25633"/>
                    <a:pt x="107771" y="28854"/>
                    <a:pt x="102799" y="28854"/>
                  </a:cubicBezTo>
                  <a:cubicBezTo>
                    <a:pt x="95103" y="28854"/>
                    <a:pt x="88652" y="22152"/>
                    <a:pt x="88652" y="14215"/>
                  </a:cubicBezTo>
                  <a:cubicBezTo>
                    <a:pt x="88652" y="4790"/>
                    <a:pt x="98328" y="-1414"/>
                    <a:pt x="113232" y="-1414"/>
                  </a:cubicBezTo>
                  <a:cubicBezTo>
                    <a:pt x="128123" y="-1414"/>
                    <a:pt x="157163" y="7513"/>
                    <a:pt x="164859" y="37782"/>
                  </a:cubicBezTo>
                  <a:lnTo>
                    <a:pt x="187203" y="126608"/>
                  </a:lnTo>
                  <a:cubicBezTo>
                    <a:pt x="187948" y="129331"/>
                    <a:pt x="188448" y="131565"/>
                    <a:pt x="188448" y="135288"/>
                  </a:cubicBezTo>
                  <a:cubicBezTo>
                    <a:pt x="188448" y="148940"/>
                    <a:pt x="176781" y="158610"/>
                    <a:pt x="161878" y="158610"/>
                  </a:cubicBezTo>
                  <a:cubicBezTo>
                    <a:pt x="134329" y="158610"/>
                    <a:pt x="118437" y="124129"/>
                    <a:pt x="118437" y="120649"/>
                  </a:cubicBezTo>
                  <a:cubicBezTo>
                    <a:pt x="118437" y="117425"/>
                    <a:pt x="121918" y="117425"/>
                    <a:pt x="122663" y="117425"/>
                  </a:cubicBezTo>
                  <a:cubicBezTo>
                    <a:pt x="125644" y="117425"/>
                    <a:pt x="125888" y="118172"/>
                    <a:pt x="127623" y="121895"/>
                  </a:cubicBezTo>
                  <a:cubicBezTo>
                    <a:pt x="133829" y="136278"/>
                    <a:pt x="146741" y="151662"/>
                    <a:pt x="161133" y="151662"/>
                  </a:cubicBezTo>
                  <a:cubicBezTo>
                    <a:pt x="167339" y="151662"/>
                    <a:pt x="169574" y="147450"/>
                    <a:pt x="169574" y="139502"/>
                  </a:cubicBezTo>
                  <a:cubicBezTo>
                    <a:pt x="169574" y="136778"/>
                    <a:pt x="169085" y="133300"/>
                    <a:pt x="168829" y="132064"/>
                  </a:cubicBezTo>
                  <a:lnTo>
                    <a:pt x="145006" y="3703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251" name="Group 250" descr="\documentclass{article}&#10;\usepackage{amsmath}&#10;\pagestyle{empty}&#10;\begin{document}&#10;&#10;&#10;$a_{&#10;kj}$&#10;&#10;\end{document}" title="IguanaTex Vector Display">
            <a:extLst>
              <a:ext uri="{FF2B5EF4-FFF2-40B4-BE49-F238E27FC236}">
                <a16:creationId xmlns:a16="http://schemas.microsoft.com/office/drawing/2014/main" id="{B700CCFF-545A-F806-7CD0-2E191B1AB27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 rot="2416805">
            <a:off x="5346605" y="3705815"/>
            <a:ext cx="303328" cy="179953"/>
            <a:chOff x="8720691" y="-13610859"/>
            <a:chExt cx="303328" cy="179953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2EFFFD6-77EA-4DF2-C1E1-CA5B34E252B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V="1">
              <a:off x="8720691" y="-13610859"/>
              <a:ext cx="112222" cy="110940"/>
            </a:xfrm>
            <a:custGeom>
              <a:avLst/>
              <a:gdLst>
                <a:gd name="connsiteX0" fmla="*/ 81597 w 112222"/>
                <a:gd name="connsiteY0" fmla="*/ 93848 h 110940"/>
                <a:gd name="connsiteX1" fmla="*/ 59052 w 112222"/>
                <a:gd name="connsiteY1" fmla="*/ 109522 h 110940"/>
                <a:gd name="connsiteX2" fmla="*/ 0 w 112222"/>
                <a:gd name="connsiteY2" fmla="*/ 37771 h 110940"/>
                <a:gd name="connsiteX3" fmla="*/ 32593 w 112222"/>
                <a:gd name="connsiteY3" fmla="*/ -1419 h 110940"/>
                <a:gd name="connsiteX4" fmla="*/ 64440 w 112222"/>
                <a:gd name="connsiteY4" fmla="*/ 16951 h 110940"/>
                <a:gd name="connsiteX5" fmla="*/ 86740 w 112222"/>
                <a:gd name="connsiteY5" fmla="*/ -1419 h 110940"/>
                <a:gd name="connsiteX6" fmla="*/ 104874 w 112222"/>
                <a:gd name="connsiteY6" fmla="*/ 12056 h 110940"/>
                <a:gd name="connsiteX7" fmla="*/ 112223 w 112222"/>
                <a:gd name="connsiteY7" fmla="*/ 36296 h 110940"/>
                <a:gd name="connsiteX8" fmla="*/ 109286 w 112222"/>
                <a:gd name="connsiteY8" fmla="*/ 38747 h 110940"/>
                <a:gd name="connsiteX9" fmla="*/ 105850 w 112222"/>
                <a:gd name="connsiteY9" fmla="*/ 34337 h 110940"/>
                <a:gd name="connsiteX10" fmla="*/ 87232 w 112222"/>
                <a:gd name="connsiteY10" fmla="*/ 3974 h 110940"/>
                <a:gd name="connsiteX11" fmla="*/ 79884 w 112222"/>
                <a:gd name="connsiteY11" fmla="*/ 15238 h 110940"/>
                <a:gd name="connsiteX12" fmla="*/ 83066 w 112222"/>
                <a:gd name="connsiteY12" fmla="*/ 33361 h 110940"/>
                <a:gd name="connsiteX13" fmla="*/ 88454 w 112222"/>
                <a:gd name="connsiteY13" fmla="*/ 55403 h 110940"/>
                <a:gd name="connsiteX14" fmla="*/ 97279 w 112222"/>
                <a:gd name="connsiteY14" fmla="*/ 89684 h 110940"/>
                <a:gd name="connsiteX15" fmla="*/ 98993 w 112222"/>
                <a:gd name="connsiteY15" fmla="*/ 98012 h 110940"/>
                <a:gd name="connsiteX16" fmla="*/ 91883 w 112222"/>
                <a:gd name="connsiteY16" fmla="*/ 104627 h 110940"/>
                <a:gd name="connsiteX17" fmla="*/ 81597 w 112222"/>
                <a:gd name="connsiteY17" fmla="*/ 93848 h 110940"/>
                <a:gd name="connsiteX18" fmla="*/ 65670 w 112222"/>
                <a:gd name="connsiteY18" fmla="*/ 30419 h 110940"/>
                <a:gd name="connsiteX19" fmla="*/ 60766 w 112222"/>
                <a:gd name="connsiteY19" fmla="*/ 21361 h 110940"/>
                <a:gd name="connsiteX20" fmla="*/ 33077 w 112222"/>
                <a:gd name="connsiteY20" fmla="*/ 3974 h 110940"/>
                <a:gd name="connsiteX21" fmla="*/ 17396 w 112222"/>
                <a:gd name="connsiteY21" fmla="*/ 26993 h 110940"/>
                <a:gd name="connsiteX22" fmla="*/ 30871 w 112222"/>
                <a:gd name="connsiteY22" fmla="*/ 80626 h 110940"/>
                <a:gd name="connsiteX23" fmla="*/ 59298 w 112222"/>
                <a:gd name="connsiteY23" fmla="*/ 104136 h 110940"/>
                <a:gd name="connsiteX24" fmla="*/ 78654 w 112222"/>
                <a:gd name="connsiteY24" fmla="*/ 82585 h 110940"/>
                <a:gd name="connsiteX25" fmla="*/ 77923 w 112222"/>
                <a:gd name="connsiteY25" fmla="*/ 78421 h 110940"/>
                <a:gd name="connsiteX26" fmla="*/ 65670 w 112222"/>
                <a:gd name="connsiteY26" fmla="*/ 30419 h 1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222" h="110940">
                  <a:moveTo>
                    <a:pt x="81597" y="93848"/>
                  </a:moveTo>
                  <a:cubicBezTo>
                    <a:pt x="77185" y="102906"/>
                    <a:pt x="70082" y="109522"/>
                    <a:pt x="59052" y="109522"/>
                  </a:cubicBezTo>
                  <a:cubicBezTo>
                    <a:pt x="30387" y="109522"/>
                    <a:pt x="0" y="73519"/>
                    <a:pt x="0" y="37771"/>
                  </a:cubicBezTo>
                  <a:cubicBezTo>
                    <a:pt x="0" y="14745"/>
                    <a:pt x="13476" y="-1419"/>
                    <a:pt x="32593" y="-1419"/>
                  </a:cubicBezTo>
                  <a:cubicBezTo>
                    <a:pt x="37490" y="-1419"/>
                    <a:pt x="49743" y="-436"/>
                    <a:pt x="64440" y="16951"/>
                  </a:cubicBezTo>
                  <a:cubicBezTo>
                    <a:pt x="66400" y="6663"/>
                    <a:pt x="74979" y="-1419"/>
                    <a:pt x="86740" y="-1419"/>
                  </a:cubicBezTo>
                  <a:cubicBezTo>
                    <a:pt x="95319" y="-1419"/>
                    <a:pt x="100953" y="4221"/>
                    <a:pt x="104874" y="12056"/>
                  </a:cubicBezTo>
                  <a:cubicBezTo>
                    <a:pt x="109040" y="20869"/>
                    <a:pt x="112223" y="35812"/>
                    <a:pt x="112223" y="36296"/>
                  </a:cubicBezTo>
                  <a:cubicBezTo>
                    <a:pt x="112223" y="38747"/>
                    <a:pt x="110016" y="38747"/>
                    <a:pt x="109286" y="38747"/>
                  </a:cubicBezTo>
                  <a:cubicBezTo>
                    <a:pt x="106834" y="38747"/>
                    <a:pt x="106588" y="37771"/>
                    <a:pt x="105850" y="34337"/>
                  </a:cubicBezTo>
                  <a:cubicBezTo>
                    <a:pt x="101691" y="18419"/>
                    <a:pt x="97279" y="3974"/>
                    <a:pt x="87232" y="3974"/>
                  </a:cubicBezTo>
                  <a:cubicBezTo>
                    <a:pt x="80614" y="3974"/>
                    <a:pt x="79884" y="10335"/>
                    <a:pt x="79884" y="15238"/>
                  </a:cubicBezTo>
                  <a:cubicBezTo>
                    <a:pt x="79884" y="20623"/>
                    <a:pt x="80367" y="22583"/>
                    <a:pt x="83066" y="33361"/>
                  </a:cubicBezTo>
                  <a:cubicBezTo>
                    <a:pt x="85764" y="43649"/>
                    <a:pt x="86248" y="46092"/>
                    <a:pt x="88454" y="55403"/>
                  </a:cubicBezTo>
                  <a:lnTo>
                    <a:pt x="97279" y="89684"/>
                  </a:lnTo>
                  <a:cubicBezTo>
                    <a:pt x="98993" y="96545"/>
                    <a:pt x="98993" y="97030"/>
                    <a:pt x="98993" y="98012"/>
                  </a:cubicBezTo>
                  <a:cubicBezTo>
                    <a:pt x="98993" y="102176"/>
                    <a:pt x="96049" y="104627"/>
                    <a:pt x="91883" y="104627"/>
                  </a:cubicBezTo>
                  <a:cubicBezTo>
                    <a:pt x="86002" y="104627"/>
                    <a:pt x="82328" y="99234"/>
                    <a:pt x="81597" y="93848"/>
                  </a:cubicBezTo>
                  <a:close/>
                  <a:moveTo>
                    <a:pt x="65670" y="30419"/>
                  </a:moveTo>
                  <a:cubicBezTo>
                    <a:pt x="64440" y="26009"/>
                    <a:pt x="64440" y="25525"/>
                    <a:pt x="60766" y="21361"/>
                  </a:cubicBezTo>
                  <a:cubicBezTo>
                    <a:pt x="49988" y="7892"/>
                    <a:pt x="39942" y="3974"/>
                    <a:pt x="33077" y="3974"/>
                  </a:cubicBezTo>
                  <a:cubicBezTo>
                    <a:pt x="20824" y="3974"/>
                    <a:pt x="17396" y="17442"/>
                    <a:pt x="17396" y="26993"/>
                  </a:cubicBezTo>
                  <a:cubicBezTo>
                    <a:pt x="17396" y="39239"/>
                    <a:pt x="25236" y="69364"/>
                    <a:pt x="30871" y="80626"/>
                  </a:cubicBezTo>
                  <a:cubicBezTo>
                    <a:pt x="38474" y="95070"/>
                    <a:pt x="49497" y="104136"/>
                    <a:pt x="59298" y="104136"/>
                  </a:cubicBezTo>
                  <a:cubicBezTo>
                    <a:pt x="75225" y="104136"/>
                    <a:pt x="78654" y="84053"/>
                    <a:pt x="78654" y="82585"/>
                  </a:cubicBezTo>
                  <a:cubicBezTo>
                    <a:pt x="78654" y="81118"/>
                    <a:pt x="78162" y="79643"/>
                    <a:pt x="77923" y="78421"/>
                  </a:cubicBezTo>
                  <a:lnTo>
                    <a:pt x="65670" y="30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D62BCF1-DE20-8B9D-0BBC-1CA4435A624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V="1">
              <a:off x="8853294" y="-13584893"/>
              <a:ext cx="84410" cy="120720"/>
            </a:xfrm>
            <a:custGeom>
              <a:avLst/>
              <a:gdLst>
                <a:gd name="connsiteX0" fmla="*/ 40833 w 84410"/>
                <a:gd name="connsiteY0" fmla="*/ 114156 h 120720"/>
                <a:gd name="connsiteX1" fmla="*/ 41517 w 84410"/>
                <a:gd name="connsiteY1" fmla="*/ 116907 h 120720"/>
                <a:gd name="connsiteX2" fmla="*/ 38773 w 84410"/>
                <a:gd name="connsiteY2" fmla="*/ 119305 h 120720"/>
                <a:gd name="connsiteX3" fmla="*/ 16811 w 84410"/>
                <a:gd name="connsiteY3" fmla="*/ 117591 h 120720"/>
                <a:gd name="connsiteX4" fmla="*/ 13037 w 84410"/>
                <a:gd name="connsiteY4" fmla="*/ 113649 h 120720"/>
                <a:gd name="connsiteX5" fmla="*/ 17503 w 84410"/>
                <a:gd name="connsiteY5" fmla="*/ 111245 h 120720"/>
                <a:gd name="connsiteX6" fmla="*/ 25736 w 84410"/>
                <a:gd name="connsiteY6" fmla="*/ 108672 h 120720"/>
                <a:gd name="connsiteX7" fmla="*/ 25052 w 84410"/>
                <a:gd name="connsiteY7" fmla="*/ 104899 h 120720"/>
                <a:gd name="connsiteX8" fmla="*/ 861 w 84410"/>
                <a:gd name="connsiteY8" fmla="*/ 7842 h 120720"/>
                <a:gd name="connsiteX9" fmla="*/ 0 w 84410"/>
                <a:gd name="connsiteY9" fmla="*/ 4070 h 120720"/>
                <a:gd name="connsiteX10" fmla="*/ 5834 w 84410"/>
                <a:gd name="connsiteY10" fmla="*/ -1416 h 120720"/>
                <a:gd name="connsiteX11" fmla="*/ 13729 w 84410"/>
                <a:gd name="connsiteY11" fmla="*/ 5784 h 120720"/>
                <a:gd name="connsiteX12" fmla="*/ 22131 w 84410"/>
                <a:gd name="connsiteY12" fmla="*/ 39049 h 120720"/>
                <a:gd name="connsiteX13" fmla="*/ 44093 w 84410"/>
                <a:gd name="connsiteY13" fmla="*/ 24991 h 120720"/>
                <a:gd name="connsiteX14" fmla="*/ 43754 w 84410"/>
                <a:gd name="connsiteY14" fmla="*/ 21563 h 120720"/>
                <a:gd name="connsiteX15" fmla="*/ 43063 w 84410"/>
                <a:gd name="connsiteY15" fmla="*/ 16247 h 120720"/>
                <a:gd name="connsiteX16" fmla="*/ 61250 w 84410"/>
                <a:gd name="connsiteY16" fmla="*/ -1416 h 120720"/>
                <a:gd name="connsiteX17" fmla="*/ 83043 w 84410"/>
                <a:gd name="connsiteY17" fmla="*/ 24821 h 120720"/>
                <a:gd name="connsiteX18" fmla="*/ 80298 w 84410"/>
                <a:gd name="connsiteY18" fmla="*/ 27049 h 120720"/>
                <a:gd name="connsiteX19" fmla="*/ 76862 w 84410"/>
                <a:gd name="connsiteY19" fmla="*/ 22930 h 120720"/>
                <a:gd name="connsiteX20" fmla="*/ 61765 w 84410"/>
                <a:gd name="connsiteY20" fmla="*/ 3386 h 120720"/>
                <a:gd name="connsiteX21" fmla="*/ 55762 w 84410"/>
                <a:gd name="connsiteY21" fmla="*/ 12298 h 120720"/>
                <a:gd name="connsiteX22" fmla="*/ 56791 w 84410"/>
                <a:gd name="connsiteY22" fmla="*/ 20019 h 120720"/>
                <a:gd name="connsiteX23" fmla="*/ 57653 w 84410"/>
                <a:gd name="connsiteY23" fmla="*/ 25336 h 120720"/>
                <a:gd name="connsiteX24" fmla="*/ 29856 w 84410"/>
                <a:gd name="connsiteY24" fmla="*/ 43513 h 120720"/>
                <a:gd name="connsiteX25" fmla="*/ 44093 w 84410"/>
                <a:gd name="connsiteY25" fmla="*/ 54831 h 120720"/>
                <a:gd name="connsiteX26" fmla="*/ 71028 w 84410"/>
                <a:gd name="connsiteY26" fmla="*/ 71118 h 120720"/>
                <a:gd name="connsiteX27" fmla="*/ 76693 w 84410"/>
                <a:gd name="connsiteY27" fmla="*/ 68889 h 120720"/>
                <a:gd name="connsiteX28" fmla="*/ 67769 w 84410"/>
                <a:gd name="connsiteY28" fmla="*/ 59286 h 120720"/>
                <a:gd name="connsiteX29" fmla="*/ 74633 w 84410"/>
                <a:gd name="connsiteY29" fmla="*/ 52940 h 120720"/>
                <a:gd name="connsiteX30" fmla="*/ 84411 w 84410"/>
                <a:gd name="connsiteY30" fmla="*/ 63919 h 120720"/>
                <a:gd name="connsiteX31" fmla="*/ 71205 w 84410"/>
                <a:gd name="connsiteY31" fmla="*/ 75919 h 120720"/>
                <a:gd name="connsiteX32" fmla="*/ 43754 w 84410"/>
                <a:gd name="connsiteY32" fmla="*/ 60830 h 120720"/>
                <a:gd name="connsiteX33" fmla="*/ 23845 w 84410"/>
                <a:gd name="connsiteY33" fmla="*/ 45742 h 120720"/>
                <a:gd name="connsiteX34" fmla="*/ 40833 w 84410"/>
                <a:gd name="connsiteY34" fmla="*/ 114156 h 12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4410" h="120720">
                  <a:moveTo>
                    <a:pt x="40833" y="114156"/>
                  </a:moveTo>
                  <a:cubicBezTo>
                    <a:pt x="41002" y="114503"/>
                    <a:pt x="41517" y="116730"/>
                    <a:pt x="41517" y="116907"/>
                  </a:cubicBezTo>
                  <a:cubicBezTo>
                    <a:pt x="41517" y="117761"/>
                    <a:pt x="40833" y="119305"/>
                    <a:pt x="38773" y="119305"/>
                  </a:cubicBezTo>
                  <a:cubicBezTo>
                    <a:pt x="35345" y="119305"/>
                    <a:pt x="21101" y="117936"/>
                    <a:pt x="16811" y="117591"/>
                  </a:cubicBezTo>
                  <a:cubicBezTo>
                    <a:pt x="15443" y="117422"/>
                    <a:pt x="13037" y="117246"/>
                    <a:pt x="13037" y="113649"/>
                  </a:cubicBezTo>
                  <a:cubicBezTo>
                    <a:pt x="13037" y="111245"/>
                    <a:pt x="15443" y="111245"/>
                    <a:pt x="17503" y="111245"/>
                  </a:cubicBezTo>
                  <a:cubicBezTo>
                    <a:pt x="25736" y="111245"/>
                    <a:pt x="25736" y="110046"/>
                    <a:pt x="25736" y="108672"/>
                  </a:cubicBezTo>
                  <a:cubicBezTo>
                    <a:pt x="25736" y="107473"/>
                    <a:pt x="25390" y="106444"/>
                    <a:pt x="25052" y="104899"/>
                  </a:cubicBezTo>
                  <a:lnTo>
                    <a:pt x="861" y="7842"/>
                  </a:lnTo>
                  <a:cubicBezTo>
                    <a:pt x="0" y="4754"/>
                    <a:pt x="0" y="4415"/>
                    <a:pt x="0" y="4070"/>
                  </a:cubicBezTo>
                  <a:cubicBezTo>
                    <a:pt x="0" y="1497"/>
                    <a:pt x="2060" y="-1416"/>
                    <a:pt x="5834" y="-1416"/>
                  </a:cubicBezTo>
                  <a:cubicBezTo>
                    <a:pt x="10470" y="-1416"/>
                    <a:pt x="12699" y="2011"/>
                    <a:pt x="13729" y="5784"/>
                  </a:cubicBezTo>
                  <a:cubicBezTo>
                    <a:pt x="14067" y="6474"/>
                    <a:pt x="21447" y="36653"/>
                    <a:pt x="22131" y="39049"/>
                  </a:cubicBezTo>
                  <a:cubicBezTo>
                    <a:pt x="34315" y="37852"/>
                    <a:pt x="44093" y="33910"/>
                    <a:pt x="44093" y="24991"/>
                  </a:cubicBezTo>
                  <a:cubicBezTo>
                    <a:pt x="44093" y="24129"/>
                    <a:pt x="44093" y="23277"/>
                    <a:pt x="43754" y="21563"/>
                  </a:cubicBezTo>
                  <a:cubicBezTo>
                    <a:pt x="43063" y="18990"/>
                    <a:pt x="43063" y="18129"/>
                    <a:pt x="43063" y="16247"/>
                  </a:cubicBezTo>
                  <a:cubicBezTo>
                    <a:pt x="43063" y="4070"/>
                    <a:pt x="53017" y="-1416"/>
                    <a:pt x="61250" y="-1416"/>
                  </a:cubicBezTo>
                  <a:cubicBezTo>
                    <a:pt x="77892" y="-1416"/>
                    <a:pt x="83043" y="24644"/>
                    <a:pt x="83043" y="24821"/>
                  </a:cubicBezTo>
                  <a:cubicBezTo>
                    <a:pt x="83043" y="27049"/>
                    <a:pt x="80813" y="27049"/>
                    <a:pt x="80298" y="27049"/>
                  </a:cubicBezTo>
                  <a:cubicBezTo>
                    <a:pt x="77892" y="27049"/>
                    <a:pt x="77723" y="26188"/>
                    <a:pt x="76862" y="22930"/>
                  </a:cubicBezTo>
                  <a:cubicBezTo>
                    <a:pt x="74810" y="15555"/>
                    <a:pt x="70175" y="3386"/>
                    <a:pt x="61765" y="3386"/>
                  </a:cubicBezTo>
                  <a:cubicBezTo>
                    <a:pt x="57138" y="3386"/>
                    <a:pt x="55762" y="7673"/>
                    <a:pt x="55762" y="12298"/>
                  </a:cubicBezTo>
                  <a:cubicBezTo>
                    <a:pt x="55762" y="15218"/>
                    <a:pt x="55762" y="15555"/>
                    <a:pt x="56791" y="20019"/>
                  </a:cubicBezTo>
                  <a:cubicBezTo>
                    <a:pt x="56961" y="20534"/>
                    <a:pt x="57653" y="23445"/>
                    <a:pt x="57653" y="25336"/>
                  </a:cubicBezTo>
                  <a:cubicBezTo>
                    <a:pt x="57653" y="40593"/>
                    <a:pt x="37059" y="42999"/>
                    <a:pt x="29856" y="43513"/>
                  </a:cubicBezTo>
                  <a:cubicBezTo>
                    <a:pt x="34829" y="46594"/>
                    <a:pt x="41179" y="52256"/>
                    <a:pt x="44093" y="54831"/>
                  </a:cubicBezTo>
                  <a:cubicBezTo>
                    <a:pt x="52848" y="63058"/>
                    <a:pt x="61427" y="71118"/>
                    <a:pt x="71028" y="71118"/>
                  </a:cubicBezTo>
                  <a:cubicBezTo>
                    <a:pt x="73088" y="71118"/>
                    <a:pt x="75317" y="70603"/>
                    <a:pt x="76693" y="68889"/>
                  </a:cubicBezTo>
                  <a:cubicBezTo>
                    <a:pt x="69314" y="67692"/>
                    <a:pt x="67769" y="61859"/>
                    <a:pt x="67769" y="59286"/>
                  </a:cubicBezTo>
                  <a:cubicBezTo>
                    <a:pt x="67769" y="55513"/>
                    <a:pt x="70690" y="52940"/>
                    <a:pt x="74633" y="52940"/>
                  </a:cubicBezTo>
                  <a:cubicBezTo>
                    <a:pt x="79268" y="52940"/>
                    <a:pt x="84411" y="56712"/>
                    <a:pt x="84411" y="63919"/>
                  </a:cubicBezTo>
                  <a:cubicBezTo>
                    <a:pt x="84411" y="69574"/>
                    <a:pt x="80298" y="75919"/>
                    <a:pt x="71205" y="75919"/>
                  </a:cubicBezTo>
                  <a:cubicBezTo>
                    <a:pt x="61427" y="75919"/>
                    <a:pt x="52502" y="68889"/>
                    <a:pt x="43754" y="60830"/>
                  </a:cubicBezTo>
                  <a:cubicBezTo>
                    <a:pt x="36544" y="53969"/>
                    <a:pt x="30886" y="48653"/>
                    <a:pt x="23845" y="45742"/>
                  </a:cubicBezTo>
                  <a:lnTo>
                    <a:pt x="40833" y="11415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480CCD8-B6CF-ECC8-1551-19B60F629EE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V="1">
              <a:off x="8948703" y="-13579577"/>
              <a:ext cx="75316" cy="148671"/>
            </a:xfrm>
            <a:custGeom>
              <a:avLst/>
              <a:gdLst>
                <a:gd name="connsiteX0" fmla="*/ 75317 w 75316"/>
                <a:gd name="connsiteY0" fmla="*/ 140742 h 148671"/>
                <a:gd name="connsiteX1" fmla="*/ 68460 w 75316"/>
                <a:gd name="connsiteY1" fmla="*/ 147257 h 148671"/>
                <a:gd name="connsiteX2" fmla="*/ 58851 w 75316"/>
                <a:gd name="connsiteY2" fmla="*/ 137829 h 148671"/>
                <a:gd name="connsiteX3" fmla="*/ 65716 w 75316"/>
                <a:gd name="connsiteY3" fmla="*/ 131308 h 148671"/>
                <a:gd name="connsiteX4" fmla="*/ 75317 w 75316"/>
                <a:gd name="connsiteY4" fmla="*/ 140742 h 148671"/>
                <a:gd name="connsiteX5" fmla="*/ 38950 w 75316"/>
                <a:gd name="connsiteY5" fmla="*/ 25162 h 148671"/>
                <a:gd name="connsiteX6" fmla="*/ 16812 w 75316"/>
                <a:gd name="connsiteY6" fmla="*/ 3389 h 148671"/>
                <a:gd name="connsiteX7" fmla="*/ 10639 w 75316"/>
                <a:gd name="connsiteY7" fmla="*/ 4418 h 148671"/>
                <a:gd name="connsiteX8" fmla="*/ 16473 w 75316"/>
                <a:gd name="connsiteY8" fmla="*/ 13160 h 148671"/>
                <a:gd name="connsiteX9" fmla="*/ 9778 w 75316"/>
                <a:gd name="connsiteY9" fmla="*/ 19506 h 148671"/>
                <a:gd name="connsiteX10" fmla="*/ 0 w 75316"/>
                <a:gd name="connsiteY10" fmla="*/ 9388 h 148671"/>
                <a:gd name="connsiteX11" fmla="*/ 16988 w 75316"/>
                <a:gd name="connsiteY11" fmla="*/ -1414 h 148671"/>
                <a:gd name="connsiteX12" fmla="*/ 52671 w 75316"/>
                <a:gd name="connsiteY12" fmla="*/ 25676 h 148671"/>
                <a:gd name="connsiteX13" fmla="*/ 68114 w 75316"/>
                <a:gd name="connsiteY13" fmla="*/ 87070 h 148671"/>
                <a:gd name="connsiteX14" fmla="*/ 68975 w 75316"/>
                <a:gd name="connsiteY14" fmla="*/ 93069 h 148671"/>
                <a:gd name="connsiteX15" fmla="*/ 50611 w 75316"/>
                <a:gd name="connsiteY15" fmla="*/ 109188 h 148671"/>
                <a:gd name="connsiteX16" fmla="*/ 20586 w 75316"/>
                <a:gd name="connsiteY16" fmla="*/ 82951 h 148671"/>
                <a:gd name="connsiteX17" fmla="*/ 23507 w 75316"/>
                <a:gd name="connsiteY17" fmla="*/ 80723 h 148671"/>
                <a:gd name="connsiteX18" fmla="*/ 26935 w 75316"/>
                <a:gd name="connsiteY18" fmla="*/ 83812 h 148671"/>
                <a:gd name="connsiteX19" fmla="*/ 50096 w 75316"/>
                <a:gd name="connsiteY19" fmla="*/ 104386 h 148671"/>
                <a:gd name="connsiteX20" fmla="*/ 55930 w 75316"/>
                <a:gd name="connsiteY20" fmla="*/ 95982 h 148671"/>
                <a:gd name="connsiteX21" fmla="*/ 55415 w 75316"/>
                <a:gd name="connsiteY21" fmla="*/ 90841 h 148671"/>
                <a:gd name="connsiteX22" fmla="*/ 38950 w 75316"/>
                <a:gd name="connsiteY22" fmla="*/ 25162 h 14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316" h="148671">
                  <a:moveTo>
                    <a:pt x="75317" y="140742"/>
                  </a:moveTo>
                  <a:cubicBezTo>
                    <a:pt x="75317" y="143653"/>
                    <a:pt x="73088" y="147257"/>
                    <a:pt x="68460" y="147257"/>
                  </a:cubicBezTo>
                  <a:cubicBezTo>
                    <a:pt x="63479" y="147257"/>
                    <a:pt x="58851" y="142455"/>
                    <a:pt x="58851" y="137829"/>
                  </a:cubicBezTo>
                  <a:cubicBezTo>
                    <a:pt x="58851" y="135079"/>
                    <a:pt x="60912" y="131308"/>
                    <a:pt x="65716" y="131308"/>
                  </a:cubicBezTo>
                  <a:cubicBezTo>
                    <a:pt x="70344" y="131308"/>
                    <a:pt x="75317" y="135770"/>
                    <a:pt x="75317" y="140742"/>
                  </a:cubicBezTo>
                  <a:close/>
                  <a:moveTo>
                    <a:pt x="38950" y="25162"/>
                  </a:moveTo>
                  <a:cubicBezTo>
                    <a:pt x="36029" y="13330"/>
                    <a:pt x="26935" y="3389"/>
                    <a:pt x="16812" y="3389"/>
                  </a:cubicBezTo>
                  <a:cubicBezTo>
                    <a:pt x="14582" y="3389"/>
                    <a:pt x="12522" y="3726"/>
                    <a:pt x="10639" y="4418"/>
                  </a:cubicBezTo>
                  <a:cubicBezTo>
                    <a:pt x="15097" y="6469"/>
                    <a:pt x="16473" y="10587"/>
                    <a:pt x="16473" y="13160"/>
                  </a:cubicBezTo>
                  <a:cubicBezTo>
                    <a:pt x="16473" y="17279"/>
                    <a:pt x="13214" y="19506"/>
                    <a:pt x="9778" y="19506"/>
                  </a:cubicBezTo>
                  <a:cubicBezTo>
                    <a:pt x="4458" y="19506"/>
                    <a:pt x="0" y="14874"/>
                    <a:pt x="0" y="9388"/>
                  </a:cubicBezTo>
                  <a:cubicBezTo>
                    <a:pt x="0" y="2874"/>
                    <a:pt x="6687" y="-1414"/>
                    <a:pt x="16988" y="-1414"/>
                  </a:cubicBezTo>
                  <a:cubicBezTo>
                    <a:pt x="27281" y="-1414"/>
                    <a:pt x="47352" y="4756"/>
                    <a:pt x="52671" y="25676"/>
                  </a:cubicBezTo>
                  <a:lnTo>
                    <a:pt x="68114" y="87070"/>
                  </a:lnTo>
                  <a:cubicBezTo>
                    <a:pt x="68629" y="88952"/>
                    <a:pt x="68975" y="90496"/>
                    <a:pt x="68975" y="93069"/>
                  </a:cubicBezTo>
                  <a:cubicBezTo>
                    <a:pt x="68975" y="102505"/>
                    <a:pt x="60912" y="109188"/>
                    <a:pt x="50611" y="109188"/>
                  </a:cubicBezTo>
                  <a:cubicBezTo>
                    <a:pt x="31570" y="109188"/>
                    <a:pt x="20586" y="85356"/>
                    <a:pt x="20586" y="82951"/>
                  </a:cubicBezTo>
                  <a:cubicBezTo>
                    <a:pt x="20586" y="80723"/>
                    <a:pt x="22992" y="80723"/>
                    <a:pt x="23507" y="80723"/>
                  </a:cubicBezTo>
                  <a:cubicBezTo>
                    <a:pt x="25567" y="80723"/>
                    <a:pt x="25736" y="81239"/>
                    <a:pt x="26935" y="83812"/>
                  </a:cubicBezTo>
                  <a:cubicBezTo>
                    <a:pt x="31224" y="93753"/>
                    <a:pt x="40149" y="104386"/>
                    <a:pt x="50096" y="104386"/>
                  </a:cubicBezTo>
                  <a:cubicBezTo>
                    <a:pt x="54386" y="104386"/>
                    <a:pt x="55930" y="101475"/>
                    <a:pt x="55930" y="95982"/>
                  </a:cubicBezTo>
                  <a:cubicBezTo>
                    <a:pt x="55930" y="94099"/>
                    <a:pt x="55592" y="91695"/>
                    <a:pt x="55415" y="90841"/>
                  </a:cubicBezTo>
                  <a:lnTo>
                    <a:pt x="38950" y="2516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241" name="Group 240" descr="\documentclass{article}&#10;\usepackage{amsmath}&#10;\pagestyle{empty}&#10;\begin{document}&#10;&#10;&#10;$a_{lj}$&#10;&#10;\end{document}" title="IguanaTex Vector Display">
            <a:extLst>
              <a:ext uri="{FF2B5EF4-FFF2-40B4-BE49-F238E27FC236}">
                <a16:creationId xmlns:a16="http://schemas.microsoft.com/office/drawing/2014/main" id="{7F119F77-77FD-876A-C625-B87875A19F6C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9095974">
            <a:off x="5320664" y="4571611"/>
            <a:ext cx="258058" cy="179953"/>
            <a:chOff x="8496038" y="-12714020"/>
            <a:chExt cx="258058" cy="179953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EF5B648-FC2E-6CEA-DF95-69211114F2B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8496038" y="-12714020"/>
              <a:ext cx="112222" cy="110940"/>
            </a:xfrm>
            <a:custGeom>
              <a:avLst/>
              <a:gdLst>
                <a:gd name="connsiteX0" fmla="*/ 81597 w 112222"/>
                <a:gd name="connsiteY0" fmla="*/ 93848 h 110940"/>
                <a:gd name="connsiteX1" fmla="*/ 59052 w 112222"/>
                <a:gd name="connsiteY1" fmla="*/ 109522 h 110940"/>
                <a:gd name="connsiteX2" fmla="*/ 0 w 112222"/>
                <a:gd name="connsiteY2" fmla="*/ 37771 h 110940"/>
                <a:gd name="connsiteX3" fmla="*/ 32593 w 112222"/>
                <a:gd name="connsiteY3" fmla="*/ -1419 h 110940"/>
                <a:gd name="connsiteX4" fmla="*/ 64440 w 112222"/>
                <a:gd name="connsiteY4" fmla="*/ 16951 h 110940"/>
                <a:gd name="connsiteX5" fmla="*/ 86740 w 112222"/>
                <a:gd name="connsiteY5" fmla="*/ -1419 h 110940"/>
                <a:gd name="connsiteX6" fmla="*/ 104874 w 112222"/>
                <a:gd name="connsiteY6" fmla="*/ 12056 h 110940"/>
                <a:gd name="connsiteX7" fmla="*/ 112223 w 112222"/>
                <a:gd name="connsiteY7" fmla="*/ 36296 h 110940"/>
                <a:gd name="connsiteX8" fmla="*/ 109286 w 112222"/>
                <a:gd name="connsiteY8" fmla="*/ 38747 h 110940"/>
                <a:gd name="connsiteX9" fmla="*/ 105850 w 112222"/>
                <a:gd name="connsiteY9" fmla="*/ 34337 h 110940"/>
                <a:gd name="connsiteX10" fmla="*/ 87232 w 112222"/>
                <a:gd name="connsiteY10" fmla="*/ 3974 h 110940"/>
                <a:gd name="connsiteX11" fmla="*/ 79884 w 112222"/>
                <a:gd name="connsiteY11" fmla="*/ 15238 h 110940"/>
                <a:gd name="connsiteX12" fmla="*/ 83066 w 112222"/>
                <a:gd name="connsiteY12" fmla="*/ 33361 h 110940"/>
                <a:gd name="connsiteX13" fmla="*/ 88454 w 112222"/>
                <a:gd name="connsiteY13" fmla="*/ 55403 h 110940"/>
                <a:gd name="connsiteX14" fmla="*/ 97279 w 112222"/>
                <a:gd name="connsiteY14" fmla="*/ 89684 h 110940"/>
                <a:gd name="connsiteX15" fmla="*/ 98993 w 112222"/>
                <a:gd name="connsiteY15" fmla="*/ 98012 h 110940"/>
                <a:gd name="connsiteX16" fmla="*/ 91883 w 112222"/>
                <a:gd name="connsiteY16" fmla="*/ 104627 h 110940"/>
                <a:gd name="connsiteX17" fmla="*/ 81597 w 112222"/>
                <a:gd name="connsiteY17" fmla="*/ 93848 h 110940"/>
                <a:gd name="connsiteX18" fmla="*/ 65670 w 112222"/>
                <a:gd name="connsiteY18" fmla="*/ 30419 h 110940"/>
                <a:gd name="connsiteX19" fmla="*/ 60766 w 112222"/>
                <a:gd name="connsiteY19" fmla="*/ 21361 h 110940"/>
                <a:gd name="connsiteX20" fmla="*/ 33077 w 112222"/>
                <a:gd name="connsiteY20" fmla="*/ 3974 h 110940"/>
                <a:gd name="connsiteX21" fmla="*/ 17396 w 112222"/>
                <a:gd name="connsiteY21" fmla="*/ 26993 h 110940"/>
                <a:gd name="connsiteX22" fmla="*/ 30871 w 112222"/>
                <a:gd name="connsiteY22" fmla="*/ 80626 h 110940"/>
                <a:gd name="connsiteX23" fmla="*/ 59298 w 112222"/>
                <a:gd name="connsiteY23" fmla="*/ 104136 h 110940"/>
                <a:gd name="connsiteX24" fmla="*/ 78654 w 112222"/>
                <a:gd name="connsiteY24" fmla="*/ 82585 h 110940"/>
                <a:gd name="connsiteX25" fmla="*/ 77923 w 112222"/>
                <a:gd name="connsiteY25" fmla="*/ 78421 h 110940"/>
                <a:gd name="connsiteX26" fmla="*/ 65670 w 112222"/>
                <a:gd name="connsiteY26" fmla="*/ 30419 h 1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222" h="110940">
                  <a:moveTo>
                    <a:pt x="81597" y="93848"/>
                  </a:moveTo>
                  <a:cubicBezTo>
                    <a:pt x="77185" y="102906"/>
                    <a:pt x="70082" y="109522"/>
                    <a:pt x="59052" y="109522"/>
                  </a:cubicBezTo>
                  <a:cubicBezTo>
                    <a:pt x="30387" y="109522"/>
                    <a:pt x="0" y="73519"/>
                    <a:pt x="0" y="37771"/>
                  </a:cubicBezTo>
                  <a:cubicBezTo>
                    <a:pt x="0" y="14745"/>
                    <a:pt x="13476" y="-1419"/>
                    <a:pt x="32593" y="-1419"/>
                  </a:cubicBezTo>
                  <a:cubicBezTo>
                    <a:pt x="37490" y="-1419"/>
                    <a:pt x="49743" y="-436"/>
                    <a:pt x="64440" y="16951"/>
                  </a:cubicBezTo>
                  <a:cubicBezTo>
                    <a:pt x="66400" y="6663"/>
                    <a:pt x="74979" y="-1419"/>
                    <a:pt x="86740" y="-1419"/>
                  </a:cubicBezTo>
                  <a:cubicBezTo>
                    <a:pt x="95319" y="-1419"/>
                    <a:pt x="100953" y="4221"/>
                    <a:pt x="104874" y="12056"/>
                  </a:cubicBezTo>
                  <a:cubicBezTo>
                    <a:pt x="109040" y="20869"/>
                    <a:pt x="112223" y="35812"/>
                    <a:pt x="112223" y="36296"/>
                  </a:cubicBezTo>
                  <a:cubicBezTo>
                    <a:pt x="112223" y="38747"/>
                    <a:pt x="110016" y="38747"/>
                    <a:pt x="109286" y="38747"/>
                  </a:cubicBezTo>
                  <a:cubicBezTo>
                    <a:pt x="106834" y="38747"/>
                    <a:pt x="106588" y="37771"/>
                    <a:pt x="105850" y="34337"/>
                  </a:cubicBezTo>
                  <a:cubicBezTo>
                    <a:pt x="101691" y="18419"/>
                    <a:pt x="97279" y="3974"/>
                    <a:pt x="87232" y="3974"/>
                  </a:cubicBezTo>
                  <a:cubicBezTo>
                    <a:pt x="80614" y="3974"/>
                    <a:pt x="79884" y="10335"/>
                    <a:pt x="79884" y="15238"/>
                  </a:cubicBezTo>
                  <a:cubicBezTo>
                    <a:pt x="79884" y="20623"/>
                    <a:pt x="80367" y="22583"/>
                    <a:pt x="83066" y="33361"/>
                  </a:cubicBezTo>
                  <a:cubicBezTo>
                    <a:pt x="85764" y="43649"/>
                    <a:pt x="86248" y="46092"/>
                    <a:pt x="88454" y="55403"/>
                  </a:cubicBezTo>
                  <a:lnTo>
                    <a:pt x="97279" y="89684"/>
                  </a:lnTo>
                  <a:cubicBezTo>
                    <a:pt x="98993" y="96545"/>
                    <a:pt x="98993" y="97030"/>
                    <a:pt x="98993" y="98012"/>
                  </a:cubicBezTo>
                  <a:cubicBezTo>
                    <a:pt x="98993" y="102176"/>
                    <a:pt x="96049" y="104627"/>
                    <a:pt x="91883" y="104627"/>
                  </a:cubicBezTo>
                  <a:cubicBezTo>
                    <a:pt x="86002" y="104627"/>
                    <a:pt x="82328" y="99234"/>
                    <a:pt x="81597" y="93848"/>
                  </a:cubicBezTo>
                  <a:close/>
                  <a:moveTo>
                    <a:pt x="65670" y="30419"/>
                  </a:moveTo>
                  <a:cubicBezTo>
                    <a:pt x="64440" y="26009"/>
                    <a:pt x="64440" y="25525"/>
                    <a:pt x="60766" y="21361"/>
                  </a:cubicBezTo>
                  <a:cubicBezTo>
                    <a:pt x="49988" y="7892"/>
                    <a:pt x="39942" y="3974"/>
                    <a:pt x="33077" y="3974"/>
                  </a:cubicBezTo>
                  <a:cubicBezTo>
                    <a:pt x="20824" y="3974"/>
                    <a:pt x="17396" y="17442"/>
                    <a:pt x="17396" y="26993"/>
                  </a:cubicBezTo>
                  <a:cubicBezTo>
                    <a:pt x="17396" y="39239"/>
                    <a:pt x="25236" y="69364"/>
                    <a:pt x="30871" y="80626"/>
                  </a:cubicBezTo>
                  <a:cubicBezTo>
                    <a:pt x="38474" y="95070"/>
                    <a:pt x="49497" y="104136"/>
                    <a:pt x="59298" y="104136"/>
                  </a:cubicBezTo>
                  <a:cubicBezTo>
                    <a:pt x="75225" y="104136"/>
                    <a:pt x="78654" y="84053"/>
                    <a:pt x="78654" y="82585"/>
                  </a:cubicBezTo>
                  <a:cubicBezTo>
                    <a:pt x="78654" y="81118"/>
                    <a:pt x="78162" y="79643"/>
                    <a:pt x="77923" y="78421"/>
                  </a:cubicBezTo>
                  <a:lnTo>
                    <a:pt x="65670" y="30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CD8FADF-BB64-C7B8-EB03-BDD728764AC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>
              <a:off x="8626411" y="-12688054"/>
              <a:ext cx="38435" cy="120720"/>
            </a:xfrm>
            <a:custGeom>
              <a:avLst/>
              <a:gdLst>
                <a:gd name="connsiteX0" fmla="*/ 37743 w 38435"/>
                <a:gd name="connsiteY0" fmla="*/ 114156 h 120720"/>
                <a:gd name="connsiteX1" fmla="*/ 38435 w 38435"/>
                <a:gd name="connsiteY1" fmla="*/ 116907 h 120720"/>
                <a:gd name="connsiteX2" fmla="*/ 35683 w 38435"/>
                <a:gd name="connsiteY2" fmla="*/ 119305 h 120720"/>
                <a:gd name="connsiteX3" fmla="*/ 13721 w 38435"/>
                <a:gd name="connsiteY3" fmla="*/ 117591 h 120720"/>
                <a:gd name="connsiteX4" fmla="*/ 10124 w 38435"/>
                <a:gd name="connsiteY4" fmla="*/ 113649 h 120720"/>
                <a:gd name="connsiteX5" fmla="*/ 14413 w 38435"/>
                <a:gd name="connsiteY5" fmla="*/ 111245 h 120720"/>
                <a:gd name="connsiteX6" fmla="*/ 22646 w 38435"/>
                <a:gd name="connsiteY6" fmla="*/ 108672 h 120720"/>
                <a:gd name="connsiteX7" fmla="*/ 21962 w 38435"/>
                <a:gd name="connsiteY7" fmla="*/ 104899 h 120720"/>
                <a:gd name="connsiteX8" fmla="*/ 684 w 38435"/>
                <a:gd name="connsiteY8" fmla="*/ 20189 h 120720"/>
                <a:gd name="connsiteX9" fmla="*/ 0 w 38435"/>
                <a:gd name="connsiteY9" fmla="*/ 14872 h 120720"/>
                <a:gd name="connsiteX10" fmla="*/ 18010 w 38435"/>
                <a:gd name="connsiteY10" fmla="*/ -1416 h 120720"/>
                <a:gd name="connsiteX11" fmla="*/ 31739 w 38435"/>
                <a:gd name="connsiteY11" fmla="*/ 7673 h 120720"/>
                <a:gd name="connsiteX12" fmla="*/ 37743 w 38435"/>
                <a:gd name="connsiteY12" fmla="*/ 24821 h 120720"/>
                <a:gd name="connsiteX13" fmla="*/ 34999 w 38435"/>
                <a:gd name="connsiteY13" fmla="*/ 27049 h 120720"/>
                <a:gd name="connsiteX14" fmla="*/ 31570 w 38435"/>
                <a:gd name="connsiteY14" fmla="*/ 22930 h 120720"/>
                <a:gd name="connsiteX15" fmla="*/ 18702 w 38435"/>
                <a:gd name="connsiteY15" fmla="*/ 3386 h 120720"/>
                <a:gd name="connsiteX16" fmla="*/ 12868 w 38435"/>
                <a:gd name="connsiteY16" fmla="*/ 11783 h 120720"/>
                <a:gd name="connsiteX17" fmla="*/ 13898 w 38435"/>
                <a:gd name="connsiteY17" fmla="*/ 18820 h 120720"/>
                <a:gd name="connsiteX18" fmla="*/ 37743 w 38435"/>
                <a:gd name="connsiteY18" fmla="*/ 114156 h 12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435" h="120720">
                  <a:moveTo>
                    <a:pt x="37743" y="114156"/>
                  </a:moveTo>
                  <a:cubicBezTo>
                    <a:pt x="37920" y="114503"/>
                    <a:pt x="38435" y="116730"/>
                    <a:pt x="38435" y="116907"/>
                  </a:cubicBezTo>
                  <a:cubicBezTo>
                    <a:pt x="38435" y="117761"/>
                    <a:pt x="37743" y="119305"/>
                    <a:pt x="35683" y="119305"/>
                  </a:cubicBezTo>
                  <a:cubicBezTo>
                    <a:pt x="32255" y="119305"/>
                    <a:pt x="18010" y="117936"/>
                    <a:pt x="13721" y="117591"/>
                  </a:cubicBezTo>
                  <a:cubicBezTo>
                    <a:pt x="12522" y="117422"/>
                    <a:pt x="10124" y="117246"/>
                    <a:pt x="10124" y="113649"/>
                  </a:cubicBezTo>
                  <a:cubicBezTo>
                    <a:pt x="10124" y="111245"/>
                    <a:pt x="12522" y="111245"/>
                    <a:pt x="14413" y="111245"/>
                  </a:cubicBezTo>
                  <a:cubicBezTo>
                    <a:pt x="22646" y="111245"/>
                    <a:pt x="22646" y="110046"/>
                    <a:pt x="22646" y="108672"/>
                  </a:cubicBezTo>
                  <a:cubicBezTo>
                    <a:pt x="22646" y="107473"/>
                    <a:pt x="22300" y="106444"/>
                    <a:pt x="21962" y="104899"/>
                  </a:cubicBezTo>
                  <a:lnTo>
                    <a:pt x="684" y="20189"/>
                  </a:lnTo>
                  <a:cubicBezTo>
                    <a:pt x="169" y="18475"/>
                    <a:pt x="0" y="16585"/>
                    <a:pt x="0" y="14872"/>
                  </a:cubicBezTo>
                  <a:cubicBezTo>
                    <a:pt x="0" y="3900"/>
                    <a:pt x="9778" y="-1416"/>
                    <a:pt x="18010" y="-1416"/>
                  </a:cubicBezTo>
                  <a:cubicBezTo>
                    <a:pt x="22131" y="-1416"/>
                    <a:pt x="27281" y="-48"/>
                    <a:pt x="31739" y="7673"/>
                  </a:cubicBezTo>
                  <a:cubicBezTo>
                    <a:pt x="35345" y="14019"/>
                    <a:pt x="37743" y="24129"/>
                    <a:pt x="37743" y="24821"/>
                  </a:cubicBezTo>
                  <a:cubicBezTo>
                    <a:pt x="37743" y="27049"/>
                    <a:pt x="35514" y="27049"/>
                    <a:pt x="34999" y="27049"/>
                  </a:cubicBezTo>
                  <a:cubicBezTo>
                    <a:pt x="32600" y="27049"/>
                    <a:pt x="32255" y="26020"/>
                    <a:pt x="31570" y="22930"/>
                  </a:cubicBezTo>
                  <a:cubicBezTo>
                    <a:pt x="29341" y="14358"/>
                    <a:pt x="26074" y="3386"/>
                    <a:pt x="18702" y="3386"/>
                  </a:cubicBezTo>
                  <a:cubicBezTo>
                    <a:pt x="14067" y="3386"/>
                    <a:pt x="12868" y="7673"/>
                    <a:pt x="12868" y="11783"/>
                  </a:cubicBezTo>
                  <a:cubicBezTo>
                    <a:pt x="12868" y="13674"/>
                    <a:pt x="13383" y="16931"/>
                    <a:pt x="13898" y="18820"/>
                  </a:cubicBezTo>
                  <a:lnTo>
                    <a:pt x="37743" y="11415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249EBB5-8945-3F8A-0853-81E1E9B03B0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flipV="1">
              <a:off x="8678779" y="-12682738"/>
              <a:ext cx="75317" cy="148671"/>
            </a:xfrm>
            <a:custGeom>
              <a:avLst/>
              <a:gdLst>
                <a:gd name="connsiteX0" fmla="*/ 75317 w 75317"/>
                <a:gd name="connsiteY0" fmla="*/ 140742 h 148671"/>
                <a:gd name="connsiteX1" fmla="*/ 68460 w 75317"/>
                <a:gd name="connsiteY1" fmla="*/ 147257 h 148671"/>
                <a:gd name="connsiteX2" fmla="*/ 58852 w 75317"/>
                <a:gd name="connsiteY2" fmla="*/ 137829 h 148671"/>
                <a:gd name="connsiteX3" fmla="*/ 65716 w 75317"/>
                <a:gd name="connsiteY3" fmla="*/ 131308 h 148671"/>
                <a:gd name="connsiteX4" fmla="*/ 75317 w 75317"/>
                <a:gd name="connsiteY4" fmla="*/ 140742 h 148671"/>
                <a:gd name="connsiteX5" fmla="*/ 38950 w 75317"/>
                <a:gd name="connsiteY5" fmla="*/ 25162 h 148671"/>
                <a:gd name="connsiteX6" fmla="*/ 16811 w 75317"/>
                <a:gd name="connsiteY6" fmla="*/ 3389 h 148671"/>
                <a:gd name="connsiteX7" fmla="*/ 10639 w 75317"/>
                <a:gd name="connsiteY7" fmla="*/ 4418 h 148671"/>
                <a:gd name="connsiteX8" fmla="*/ 16473 w 75317"/>
                <a:gd name="connsiteY8" fmla="*/ 13160 h 148671"/>
                <a:gd name="connsiteX9" fmla="*/ 9778 w 75317"/>
                <a:gd name="connsiteY9" fmla="*/ 19506 h 148671"/>
                <a:gd name="connsiteX10" fmla="*/ 0 w 75317"/>
                <a:gd name="connsiteY10" fmla="*/ 9388 h 148671"/>
                <a:gd name="connsiteX11" fmla="*/ 16988 w 75317"/>
                <a:gd name="connsiteY11" fmla="*/ -1414 h 148671"/>
                <a:gd name="connsiteX12" fmla="*/ 52671 w 75317"/>
                <a:gd name="connsiteY12" fmla="*/ 25676 h 148671"/>
                <a:gd name="connsiteX13" fmla="*/ 68114 w 75317"/>
                <a:gd name="connsiteY13" fmla="*/ 87070 h 148671"/>
                <a:gd name="connsiteX14" fmla="*/ 68975 w 75317"/>
                <a:gd name="connsiteY14" fmla="*/ 93069 h 148671"/>
                <a:gd name="connsiteX15" fmla="*/ 50611 w 75317"/>
                <a:gd name="connsiteY15" fmla="*/ 109188 h 148671"/>
                <a:gd name="connsiteX16" fmla="*/ 20586 w 75317"/>
                <a:gd name="connsiteY16" fmla="*/ 82951 h 148671"/>
                <a:gd name="connsiteX17" fmla="*/ 23507 w 75317"/>
                <a:gd name="connsiteY17" fmla="*/ 80723 h 148671"/>
                <a:gd name="connsiteX18" fmla="*/ 26935 w 75317"/>
                <a:gd name="connsiteY18" fmla="*/ 83812 h 148671"/>
                <a:gd name="connsiteX19" fmla="*/ 50096 w 75317"/>
                <a:gd name="connsiteY19" fmla="*/ 104386 h 148671"/>
                <a:gd name="connsiteX20" fmla="*/ 55930 w 75317"/>
                <a:gd name="connsiteY20" fmla="*/ 95982 h 148671"/>
                <a:gd name="connsiteX21" fmla="*/ 55415 w 75317"/>
                <a:gd name="connsiteY21" fmla="*/ 90841 h 148671"/>
                <a:gd name="connsiteX22" fmla="*/ 38950 w 75317"/>
                <a:gd name="connsiteY22" fmla="*/ 25162 h 14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317" h="148671">
                  <a:moveTo>
                    <a:pt x="75317" y="140742"/>
                  </a:moveTo>
                  <a:cubicBezTo>
                    <a:pt x="75317" y="143653"/>
                    <a:pt x="73088" y="147257"/>
                    <a:pt x="68460" y="147257"/>
                  </a:cubicBezTo>
                  <a:cubicBezTo>
                    <a:pt x="63479" y="147257"/>
                    <a:pt x="58852" y="142455"/>
                    <a:pt x="58852" y="137829"/>
                  </a:cubicBezTo>
                  <a:cubicBezTo>
                    <a:pt x="58852" y="135079"/>
                    <a:pt x="60912" y="131308"/>
                    <a:pt x="65716" y="131308"/>
                  </a:cubicBezTo>
                  <a:cubicBezTo>
                    <a:pt x="70344" y="131308"/>
                    <a:pt x="75317" y="135770"/>
                    <a:pt x="75317" y="140742"/>
                  </a:cubicBezTo>
                  <a:close/>
                  <a:moveTo>
                    <a:pt x="38950" y="25162"/>
                  </a:moveTo>
                  <a:cubicBezTo>
                    <a:pt x="36029" y="13330"/>
                    <a:pt x="26935" y="3389"/>
                    <a:pt x="16811" y="3389"/>
                  </a:cubicBezTo>
                  <a:cubicBezTo>
                    <a:pt x="14582" y="3389"/>
                    <a:pt x="12522" y="3726"/>
                    <a:pt x="10639" y="4418"/>
                  </a:cubicBezTo>
                  <a:cubicBezTo>
                    <a:pt x="15097" y="6469"/>
                    <a:pt x="16473" y="10587"/>
                    <a:pt x="16473" y="13160"/>
                  </a:cubicBezTo>
                  <a:cubicBezTo>
                    <a:pt x="16473" y="17279"/>
                    <a:pt x="13214" y="19506"/>
                    <a:pt x="9778" y="19506"/>
                  </a:cubicBezTo>
                  <a:cubicBezTo>
                    <a:pt x="4458" y="19506"/>
                    <a:pt x="0" y="14874"/>
                    <a:pt x="0" y="9388"/>
                  </a:cubicBezTo>
                  <a:cubicBezTo>
                    <a:pt x="0" y="2874"/>
                    <a:pt x="6687" y="-1414"/>
                    <a:pt x="16988" y="-1414"/>
                  </a:cubicBezTo>
                  <a:cubicBezTo>
                    <a:pt x="27281" y="-1414"/>
                    <a:pt x="47352" y="4756"/>
                    <a:pt x="52671" y="25676"/>
                  </a:cubicBezTo>
                  <a:lnTo>
                    <a:pt x="68114" y="87070"/>
                  </a:lnTo>
                  <a:cubicBezTo>
                    <a:pt x="68629" y="88952"/>
                    <a:pt x="68975" y="90496"/>
                    <a:pt x="68975" y="93069"/>
                  </a:cubicBezTo>
                  <a:cubicBezTo>
                    <a:pt x="68975" y="102505"/>
                    <a:pt x="60912" y="109188"/>
                    <a:pt x="50611" y="109188"/>
                  </a:cubicBezTo>
                  <a:cubicBezTo>
                    <a:pt x="31570" y="109188"/>
                    <a:pt x="20586" y="85356"/>
                    <a:pt x="20586" y="82951"/>
                  </a:cubicBezTo>
                  <a:cubicBezTo>
                    <a:pt x="20586" y="80723"/>
                    <a:pt x="22992" y="80723"/>
                    <a:pt x="23507" y="80723"/>
                  </a:cubicBezTo>
                  <a:cubicBezTo>
                    <a:pt x="25567" y="80723"/>
                    <a:pt x="25736" y="81239"/>
                    <a:pt x="26935" y="83812"/>
                  </a:cubicBezTo>
                  <a:cubicBezTo>
                    <a:pt x="31224" y="93753"/>
                    <a:pt x="40149" y="104386"/>
                    <a:pt x="50096" y="104386"/>
                  </a:cubicBezTo>
                  <a:cubicBezTo>
                    <a:pt x="54385" y="104386"/>
                    <a:pt x="55930" y="101475"/>
                    <a:pt x="55930" y="95982"/>
                  </a:cubicBezTo>
                  <a:cubicBezTo>
                    <a:pt x="55930" y="94099"/>
                    <a:pt x="55592" y="91695"/>
                    <a:pt x="55415" y="90841"/>
                  </a:cubicBezTo>
                  <a:lnTo>
                    <a:pt x="38950" y="2516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260" name="Group 259" descr="\documentclass{article}&#10;\usepackage{amsmath}&#10;\pagestyle{empty}&#10;\begin{document}&#10;&#10;&#10;$x_k$&#10;&#10;\end{document}" title="IguanaTex Vector Display">
            <a:extLst>
              <a:ext uri="{FF2B5EF4-FFF2-40B4-BE49-F238E27FC236}">
                <a16:creationId xmlns:a16="http://schemas.microsoft.com/office/drawing/2014/main" id="{011D2451-583E-EE3E-3C9F-D8C33A31D87B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889626" y="3276262"/>
            <a:ext cx="215288" cy="137160"/>
            <a:chOff x="6327798" y="-15538173"/>
            <a:chExt cx="237942" cy="151593"/>
          </a:xfrm>
        </p:grpSpPr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65F477EA-0AA7-212C-BE87-11DE672083C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flipV="1">
              <a:off x="6327798" y="-15538173"/>
              <a:ext cx="126113" cy="114651"/>
            </a:xfrm>
            <a:custGeom>
              <a:avLst/>
              <a:gdLst>
                <a:gd name="connsiteX0" fmla="*/ 77241 w 126113"/>
                <a:gd name="connsiteY0" fmla="*/ 77805 h 114651"/>
                <a:gd name="connsiteX1" fmla="*/ 102305 w 126113"/>
                <a:gd name="connsiteY1" fmla="*/ 107668 h 114651"/>
                <a:gd name="connsiteX2" fmla="*/ 114968 w 126113"/>
                <a:gd name="connsiteY2" fmla="*/ 104372 h 114651"/>
                <a:gd name="connsiteX3" fmla="*/ 102813 w 126113"/>
                <a:gd name="connsiteY3" fmla="*/ 90707 h 114651"/>
                <a:gd name="connsiteX4" fmla="*/ 112434 w 126113"/>
                <a:gd name="connsiteY4" fmla="*/ 81854 h 114651"/>
                <a:gd name="connsiteX5" fmla="*/ 126114 w 126113"/>
                <a:gd name="connsiteY5" fmla="*/ 96527 h 114651"/>
                <a:gd name="connsiteX6" fmla="*/ 102559 w 126113"/>
                <a:gd name="connsiteY6" fmla="*/ 113233 h 114651"/>
                <a:gd name="connsiteX7" fmla="*/ 75970 w 126113"/>
                <a:gd name="connsiteY7" fmla="*/ 94002 h 114651"/>
                <a:gd name="connsiteX8" fmla="*/ 48626 w 126113"/>
                <a:gd name="connsiteY8" fmla="*/ 113233 h 114651"/>
                <a:gd name="connsiteX9" fmla="*/ 7857 w 126113"/>
                <a:gd name="connsiteY9" fmla="*/ 74257 h 114651"/>
                <a:gd name="connsiteX10" fmla="*/ 10891 w 126113"/>
                <a:gd name="connsiteY10" fmla="*/ 71732 h 114651"/>
                <a:gd name="connsiteX11" fmla="*/ 14180 w 126113"/>
                <a:gd name="connsiteY11" fmla="*/ 74509 h 114651"/>
                <a:gd name="connsiteX12" fmla="*/ 48118 w 126113"/>
                <a:gd name="connsiteY12" fmla="*/ 107668 h 114651"/>
                <a:gd name="connsiteX13" fmla="*/ 61790 w 126113"/>
                <a:gd name="connsiteY13" fmla="*/ 90707 h 114651"/>
                <a:gd name="connsiteX14" fmla="*/ 48118 w 126113"/>
                <a:gd name="connsiteY14" fmla="*/ 30476 h 114651"/>
                <a:gd name="connsiteX15" fmla="*/ 24063 w 126113"/>
                <a:gd name="connsiteY15" fmla="*/ 4155 h 114651"/>
                <a:gd name="connsiteX16" fmla="*/ 11400 w 126113"/>
                <a:gd name="connsiteY16" fmla="*/ 7442 h 114651"/>
                <a:gd name="connsiteX17" fmla="*/ 23300 w 126113"/>
                <a:gd name="connsiteY17" fmla="*/ 21106 h 114651"/>
                <a:gd name="connsiteX18" fmla="*/ 13934 w 126113"/>
                <a:gd name="connsiteY18" fmla="*/ 29967 h 114651"/>
                <a:gd name="connsiteX19" fmla="*/ 0 w 126113"/>
                <a:gd name="connsiteY19" fmla="*/ 15286 h 114651"/>
                <a:gd name="connsiteX20" fmla="*/ 23808 w 126113"/>
                <a:gd name="connsiteY20" fmla="*/ -1419 h 114651"/>
                <a:gd name="connsiteX21" fmla="*/ 50398 w 126113"/>
                <a:gd name="connsiteY21" fmla="*/ 17820 h 114651"/>
                <a:gd name="connsiteX22" fmla="*/ 77742 w 126113"/>
                <a:gd name="connsiteY22" fmla="*/ -1419 h 114651"/>
                <a:gd name="connsiteX23" fmla="*/ 118257 w 126113"/>
                <a:gd name="connsiteY23" fmla="*/ 37558 h 114651"/>
                <a:gd name="connsiteX24" fmla="*/ 115222 w 126113"/>
                <a:gd name="connsiteY24" fmla="*/ 40090 h 114651"/>
                <a:gd name="connsiteX25" fmla="*/ 111933 w 126113"/>
                <a:gd name="connsiteY25" fmla="*/ 37304 h 114651"/>
                <a:gd name="connsiteX26" fmla="*/ 78250 w 126113"/>
                <a:gd name="connsiteY26" fmla="*/ 4155 h 114651"/>
                <a:gd name="connsiteX27" fmla="*/ 64324 w 126113"/>
                <a:gd name="connsiteY27" fmla="*/ 20852 h 114651"/>
                <a:gd name="connsiteX28" fmla="*/ 68630 w 126113"/>
                <a:gd name="connsiteY28" fmla="*/ 43131 h 114651"/>
                <a:gd name="connsiteX29" fmla="*/ 77241 w 126113"/>
                <a:gd name="connsiteY29" fmla="*/ 77805 h 1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113" h="114651">
                  <a:moveTo>
                    <a:pt x="77241" y="77805"/>
                  </a:moveTo>
                  <a:cubicBezTo>
                    <a:pt x="78758" y="84380"/>
                    <a:pt x="84582" y="107668"/>
                    <a:pt x="102305" y="107668"/>
                  </a:cubicBezTo>
                  <a:cubicBezTo>
                    <a:pt x="103576" y="107668"/>
                    <a:pt x="109653" y="107668"/>
                    <a:pt x="114968" y="104372"/>
                  </a:cubicBezTo>
                  <a:cubicBezTo>
                    <a:pt x="107882" y="103110"/>
                    <a:pt x="102813" y="96781"/>
                    <a:pt x="102813" y="90707"/>
                  </a:cubicBezTo>
                  <a:cubicBezTo>
                    <a:pt x="102813" y="86658"/>
                    <a:pt x="105602" y="81854"/>
                    <a:pt x="112434" y="81854"/>
                  </a:cubicBezTo>
                  <a:cubicBezTo>
                    <a:pt x="118010" y="81854"/>
                    <a:pt x="126114" y="86404"/>
                    <a:pt x="126114" y="96527"/>
                  </a:cubicBezTo>
                  <a:cubicBezTo>
                    <a:pt x="126114" y="109691"/>
                    <a:pt x="111171" y="113233"/>
                    <a:pt x="102559" y="113233"/>
                  </a:cubicBezTo>
                  <a:cubicBezTo>
                    <a:pt x="87870" y="113233"/>
                    <a:pt x="79013" y="99822"/>
                    <a:pt x="75970" y="94002"/>
                  </a:cubicBezTo>
                  <a:cubicBezTo>
                    <a:pt x="69638" y="110699"/>
                    <a:pt x="55966" y="113233"/>
                    <a:pt x="48626" y="113233"/>
                  </a:cubicBezTo>
                  <a:cubicBezTo>
                    <a:pt x="22283" y="113233"/>
                    <a:pt x="7857" y="80584"/>
                    <a:pt x="7857" y="74257"/>
                  </a:cubicBezTo>
                  <a:cubicBezTo>
                    <a:pt x="7857" y="71732"/>
                    <a:pt x="10383" y="71732"/>
                    <a:pt x="10891" y="71732"/>
                  </a:cubicBezTo>
                  <a:cubicBezTo>
                    <a:pt x="12917" y="71732"/>
                    <a:pt x="13680" y="72231"/>
                    <a:pt x="14180" y="74509"/>
                  </a:cubicBezTo>
                  <a:cubicBezTo>
                    <a:pt x="22792" y="101339"/>
                    <a:pt x="39506" y="107668"/>
                    <a:pt x="48118" y="107668"/>
                  </a:cubicBezTo>
                  <a:cubicBezTo>
                    <a:pt x="52924" y="107668"/>
                    <a:pt x="61790" y="105388"/>
                    <a:pt x="61790" y="90707"/>
                  </a:cubicBezTo>
                  <a:cubicBezTo>
                    <a:pt x="61790" y="82863"/>
                    <a:pt x="57484" y="65903"/>
                    <a:pt x="48118" y="30476"/>
                  </a:cubicBezTo>
                  <a:cubicBezTo>
                    <a:pt x="44066" y="14779"/>
                    <a:pt x="35201" y="4155"/>
                    <a:pt x="24063" y="4155"/>
                  </a:cubicBezTo>
                  <a:cubicBezTo>
                    <a:pt x="22537" y="4155"/>
                    <a:pt x="16715" y="4155"/>
                    <a:pt x="11400" y="7442"/>
                  </a:cubicBezTo>
                  <a:cubicBezTo>
                    <a:pt x="17731" y="8705"/>
                    <a:pt x="23300" y="14024"/>
                    <a:pt x="23300" y="21106"/>
                  </a:cubicBezTo>
                  <a:cubicBezTo>
                    <a:pt x="23300" y="27943"/>
                    <a:pt x="17731" y="29967"/>
                    <a:pt x="13934" y="29967"/>
                  </a:cubicBezTo>
                  <a:cubicBezTo>
                    <a:pt x="6331" y="29967"/>
                    <a:pt x="0" y="23386"/>
                    <a:pt x="0" y="15286"/>
                  </a:cubicBezTo>
                  <a:cubicBezTo>
                    <a:pt x="0" y="3646"/>
                    <a:pt x="12663" y="-1419"/>
                    <a:pt x="23808" y="-1419"/>
                  </a:cubicBezTo>
                  <a:cubicBezTo>
                    <a:pt x="40523" y="-1419"/>
                    <a:pt x="49635" y="16303"/>
                    <a:pt x="50398" y="17820"/>
                  </a:cubicBezTo>
                  <a:cubicBezTo>
                    <a:pt x="53432" y="8458"/>
                    <a:pt x="62552" y="-1419"/>
                    <a:pt x="77742" y="-1419"/>
                  </a:cubicBezTo>
                  <a:cubicBezTo>
                    <a:pt x="103830" y="-1419"/>
                    <a:pt x="118257" y="31229"/>
                    <a:pt x="118257" y="37558"/>
                  </a:cubicBezTo>
                  <a:cubicBezTo>
                    <a:pt x="118257" y="40090"/>
                    <a:pt x="115985" y="40090"/>
                    <a:pt x="115222" y="40090"/>
                  </a:cubicBezTo>
                  <a:cubicBezTo>
                    <a:pt x="112942" y="40090"/>
                    <a:pt x="112434" y="39082"/>
                    <a:pt x="111933" y="37304"/>
                  </a:cubicBezTo>
                  <a:cubicBezTo>
                    <a:pt x="103576" y="10229"/>
                    <a:pt x="86353" y="4155"/>
                    <a:pt x="78250" y="4155"/>
                  </a:cubicBezTo>
                  <a:cubicBezTo>
                    <a:pt x="68375" y="4155"/>
                    <a:pt x="64324" y="12254"/>
                    <a:pt x="64324" y="20852"/>
                  </a:cubicBezTo>
                  <a:cubicBezTo>
                    <a:pt x="64324" y="26427"/>
                    <a:pt x="65841" y="31992"/>
                    <a:pt x="68630" y="43131"/>
                  </a:cubicBezTo>
                  <a:lnTo>
                    <a:pt x="77241" y="77805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F169781-7456-4A70-517F-2738E50C59C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V="1">
              <a:off x="6478506" y="-15511339"/>
              <a:ext cx="87234" cy="124759"/>
            </a:xfrm>
            <a:custGeom>
              <a:avLst/>
              <a:gdLst>
                <a:gd name="connsiteX0" fmla="*/ 42200 w 87234"/>
                <a:gd name="connsiteY0" fmla="*/ 118023 h 124759"/>
                <a:gd name="connsiteX1" fmla="*/ 42907 w 87234"/>
                <a:gd name="connsiteY1" fmla="*/ 120866 h 124759"/>
                <a:gd name="connsiteX2" fmla="*/ 40071 w 87234"/>
                <a:gd name="connsiteY2" fmla="*/ 123344 h 124759"/>
                <a:gd name="connsiteX3" fmla="*/ 17374 w 87234"/>
                <a:gd name="connsiteY3" fmla="*/ 121573 h 124759"/>
                <a:gd name="connsiteX4" fmla="*/ 13474 w 87234"/>
                <a:gd name="connsiteY4" fmla="*/ 117499 h 124759"/>
                <a:gd name="connsiteX5" fmla="*/ 18089 w 87234"/>
                <a:gd name="connsiteY5" fmla="*/ 115015 h 124759"/>
                <a:gd name="connsiteX6" fmla="*/ 26597 w 87234"/>
                <a:gd name="connsiteY6" fmla="*/ 112355 h 124759"/>
                <a:gd name="connsiteX7" fmla="*/ 25890 w 87234"/>
                <a:gd name="connsiteY7" fmla="*/ 108456 h 124759"/>
                <a:gd name="connsiteX8" fmla="*/ 890 w 87234"/>
                <a:gd name="connsiteY8" fmla="*/ 8152 h 124759"/>
                <a:gd name="connsiteX9" fmla="*/ 0 w 87234"/>
                <a:gd name="connsiteY9" fmla="*/ 4254 h 124759"/>
                <a:gd name="connsiteX10" fmla="*/ 6030 w 87234"/>
                <a:gd name="connsiteY10" fmla="*/ -1416 h 124759"/>
                <a:gd name="connsiteX11" fmla="*/ 14188 w 87234"/>
                <a:gd name="connsiteY11" fmla="*/ 6024 h 124759"/>
                <a:gd name="connsiteX12" fmla="*/ 22872 w 87234"/>
                <a:gd name="connsiteY12" fmla="*/ 40403 h 124759"/>
                <a:gd name="connsiteX13" fmla="*/ 45568 w 87234"/>
                <a:gd name="connsiteY13" fmla="*/ 25874 h 124759"/>
                <a:gd name="connsiteX14" fmla="*/ 45219 w 87234"/>
                <a:gd name="connsiteY14" fmla="*/ 22332 h 124759"/>
                <a:gd name="connsiteX15" fmla="*/ 44503 w 87234"/>
                <a:gd name="connsiteY15" fmla="*/ 16838 h 124759"/>
                <a:gd name="connsiteX16" fmla="*/ 63299 w 87234"/>
                <a:gd name="connsiteY16" fmla="*/ -1416 h 124759"/>
                <a:gd name="connsiteX17" fmla="*/ 85821 w 87234"/>
                <a:gd name="connsiteY17" fmla="*/ 25699 h 124759"/>
                <a:gd name="connsiteX18" fmla="*/ 82985 w 87234"/>
                <a:gd name="connsiteY18" fmla="*/ 28002 h 124759"/>
                <a:gd name="connsiteX19" fmla="*/ 79434 w 87234"/>
                <a:gd name="connsiteY19" fmla="*/ 23745 h 124759"/>
                <a:gd name="connsiteX20" fmla="*/ 63831 w 87234"/>
                <a:gd name="connsiteY20" fmla="*/ 3546 h 124759"/>
                <a:gd name="connsiteX21" fmla="*/ 57627 w 87234"/>
                <a:gd name="connsiteY21" fmla="*/ 12756 h 124759"/>
                <a:gd name="connsiteX22" fmla="*/ 58692 w 87234"/>
                <a:gd name="connsiteY22" fmla="*/ 20736 h 124759"/>
                <a:gd name="connsiteX23" fmla="*/ 59581 w 87234"/>
                <a:gd name="connsiteY23" fmla="*/ 26231 h 124759"/>
                <a:gd name="connsiteX24" fmla="*/ 30855 w 87234"/>
                <a:gd name="connsiteY24" fmla="*/ 45017 h 124759"/>
                <a:gd name="connsiteX25" fmla="*/ 45568 w 87234"/>
                <a:gd name="connsiteY25" fmla="*/ 56712 h 124759"/>
                <a:gd name="connsiteX26" fmla="*/ 73404 w 87234"/>
                <a:gd name="connsiteY26" fmla="*/ 73544 h 124759"/>
                <a:gd name="connsiteX27" fmla="*/ 79259 w 87234"/>
                <a:gd name="connsiteY27" fmla="*/ 71241 h 124759"/>
                <a:gd name="connsiteX28" fmla="*/ 70036 w 87234"/>
                <a:gd name="connsiteY28" fmla="*/ 61317 h 124759"/>
                <a:gd name="connsiteX29" fmla="*/ 77130 w 87234"/>
                <a:gd name="connsiteY29" fmla="*/ 54758 h 124759"/>
                <a:gd name="connsiteX30" fmla="*/ 87235 w 87234"/>
                <a:gd name="connsiteY30" fmla="*/ 66105 h 124759"/>
                <a:gd name="connsiteX31" fmla="*/ 73587 w 87234"/>
                <a:gd name="connsiteY31" fmla="*/ 78507 h 124759"/>
                <a:gd name="connsiteX32" fmla="*/ 45219 w 87234"/>
                <a:gd name="connsiteY32" fmla="*/ 62912 h 124759"/>
                <a:gd name="connsiteX33" fmla="*/ 24643 w 87234"/>
                <a:gd name="connsiteY33" fmla="*/ 47319 h 124759"/>
                <a:gd name="connsiteX34" fmla="*/ 42200 w 87234"/>
                <a:gd name="connsiteY34" fmla="*/ 118023 h 1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234" h="124759">
                  <a:moveTo>
                    <a:pt x="42200" y="118023"/>
                  </a:moveTo>
                  <a:cubicBezTo>
                    <a:pt x="42374" y="118381"/>
                    <a:pt x="42907" y="120683"/>
                    <a:pt x="42907" y="120866"/>
                  </a:cubicBezTo>
                  <a:cubicBezTo>
                    <a:pt x="42907" y="121748"/>
                    <a:pt x="42200" y="123344"/>
                    <a:pt x="40071" y="123344"/>
                  </a:cubicBezTo>
                  <a:cubicBezTo>
                    <a:pt x="36527" y="123344"/>
                    <a:pt x="21807" y="121929"/>
                    <a:pt x="17374" y="121573"/>
                  </a:cubicBezTo>
                  <a:cubicBezTo>
                    <a:pt x="15960" y="121397"/>
                    <a:pt x="13474" y="121216"/>
                    <a:pt x="13474" y="117499"/>
                  </a:cubicBezTo>
                  <a:cubicBezTo>
                    <a:pt x="13474" y="115015"/>
                    <a:pt x="15960" y="115015"/>
                    <a:pt x="18089" y="115015"/>
                  </a:cubicBezTo>
                  <a:cubicBezTo>
                    <a:pt x="26597" y="115015"/>
                    <a:pt x="26597" y="113775"/>
                    <a:pt x="26597" y="112355"/>
                  </a:cubicBezTo>
                  <a:cubicBezTo>
                    <a:pt x="26597" y="111116"/>
                    <a:pt x="26240" y="110052"/>
                    <a:pt x="25890" y="108456"/>
                  </a:cubicBezTo>
                  <a:lnTo>
                    <a:pt x="890" y="8152"/>
                  </a:lnTo>
                  <a:cubicBezTo>
                    <a:pt x="0" y="4961"/>
                    <a:pt x="0" y="4610"/>
                    <a:pt x="0" y="4254"/>
                  </a:cubicBezTo>
                  <a:cubicBezTo>
                    <a:pt x="0" y="1594"/>
                    <a:pt x="2129" y="-1416"/>
                    <a:pt x="6030" y="-1416"/>
                  </a:cubicBezTo>
                  <a:cubicBezTo>
                    <a:pt x="10820" y="-1416"/>
                    <a:pt x="13124" y="2126"/>
                    <a:pt x="14188" y="6024"/>
                  </a:cubicBezTo>
                  <a:cubicBezTo>
                    <a:pt x="14538" y="6738"/>
                    <a:pt x="22164" y="37927"/>
                    <a:pt x="22872" y="40403"/>
                  </a:cubicBezTo>
                  <a:cubicBezTo>
                    <a:pt x="35463" y="39166"/>
                    <a:pt x="45568" y="35092"/>
                    <a:pt x="45568" y="25874"/>
                  </a:cubicBezTo>
                  <a:cubicBezTo>
                    <a:pt x="45568" y="24984"/>
                    <a:pt x="45568" y="24103"/>
                    <a:pt x="45219" y="22332"/>
                  </a:cubicBezTo>
                  <a:cubicBezTo>
                    <a:pt x="44503" y="19673"/>
                    <a:pt x="44503" y="18783"/>
                    <a:pt x="44503" y="16838"/>
                  </a:cubicBezTo>
                  <a:cubicBezTo>
                    <a:pt x="44503" y="4254"/>
                    <a:pt x="54791" y="-1416"/>
                    <a:pt x="63299" y="-1416"/>
                  </a:cubicBezTo>
                  <a:cubicBezTo>
                    <a:pt x="80498" y="-1416"/>
                    <a:pt x="85821" y="25516"/>
                    <a:pt x="85821" y="25699"/>
                  </a:cubicBezTo>
                  <a:cubicBezTo>
                    <a:pt x="85821" y="28002"/>
                    <a:pt x="83517" y="28002"/>
                    <a:pt x="82985" y="28002"/>
                  </a:cubicBezTo>
                  <a:cubicBezTo>
                    <a:pt x="80498" y="28002"/>
                    <a:pt x="80324" y="27112"/>
                    <a:pt x="79434" y="23745"/>
                  </a:cubicBezTo>
                  <a:cubicBezTo>
                    <a:pt x="77313" y="16123"/>
                    <a:pt x="72522" y="3546"/>
                    <a:pt x="63831" y="3546"/>
                  </a:cubicBezTo>
                  <a:cubicBezTo>
                    <a:pt x="59049" y="3546"/>
                    <a:pt x="57627" y="7977"/>
                    <a:pt x="57627" y="12756"/>
                  </a:cubicBezTo>
                  <a:cubicBezTo>
                    <a:pt x="57627" y="15774"/>
                    <a:pt x="57627" y="16123"/>
                    <a:pt x="58692" y="20736"/>
                  </a:cubicBezTo>
                  <a:cubicBezTo>
                    <a:pt x="58866" y="21268"/>
                    <a:pt x="59581" y="24277"/>
                    <a:pt x="59581" y="26231"/>
                  </a:cubicBezTo>
                  <a:cubicBezTo>
                    <a:pt x="59581" y="41999"/>
                    <a:pt x="38299" y="44485"/>
                    <a:pt x="30855" y="45017"/>
                  </a:cubicBezTo>
                  <a:cubicBezTo>
                    <a:pt x="35995" y="48200"/>
                    <a:pt x="42557" y="54051"/>
                    <a:pt x="45568" y="56712"/>
                  </a:cubicBezTo>
                  <a:cubicBezTo>
                    <a:pt x="54617" y="65215"/>
                    <a:pt x="63482" y="73544"/>
                    <a:pt x="73404" y="73544"/>
                  </a:cubicBezTo>
                  <a:cubicBezTo>
                    <a:pt x="75533" y="73544"/>
                    <a:pt x="77837" y="73012"/>
                    <a:pt x="79259" y="71241"/>
                  </a:cubicBezTo>
                  <a:cubicBezTo>
                    <a:pt x="71633" y="70004"/>
                    <a:pt x="70036" y="63976"/>
                    <a:pt x="70036" y="61317"/>
                  </a:cubicBezTo>
                  <a:cubicBezTo>
                    <a:pt x="70036" y="57418"/>
                    <a:pt x="73055" y="54758"/>
                    <a:pt x="77130" y="54758"/>
                  </a:cubicBezTo>
                  <a:cubicBezTo>
                    <a:pt x="81920" y="54758"/>
                    <a:pt x="87235" y="58657"/>
                    <a:pt x="87235" y="66105"/>
                  </a:cubicBezTo>
                  <a:cubicBezTo>
                    <a:pt x="87235" y="71949"/>
                    <a:pt x="82985" y="78507"/>
                    <a:pt x="73587" y="78507"/>
                  </a:cubicBezTo>
                  <a:cubicBezTo>
                    <a:pt x="63482" y="78507"/>
                    <a:pt x="54259" y="71241"/>
                    <a:pt x="45219" y="62912"/>
                  </a:cubicBezTo>
                  <a:cubicBezTo>
                    <a:pt x="37767" y="55822"/>
                    <a:pt x="31920" y="50328"/>
                    <a:pt x="24643" y="47319"/>
                  </a:cubicBezTo>
                  <a:lnTo>
                    <a:pt x="42200" y="11802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269" name="Group 268" descr="\documentclass{article}&#10;\usepackage{amsmath}&#10;\pagestyle{empty}&#10;\begin{document}&#10;&#10;&#10;$x_i$&#10;&#10;\end{document}" title="IguanaTex Vector Display">
            <a:extLst>
              <a:ext uri="{FF2B5EF4-FFF2-40B4-BE49-F238E27FC236}">
                <a16:creationId xmlns:a16="http://schemas.microsoft.com/office/drawing/2014/main" id="{B3F46271-ACAC-54E4-A366-7F44E63E7464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4891569" y="4110650"/>
            <a:ext cx="180477" cy="137160"/>
            <a:chOff x="7946286" y="-12113774"/>
            <a:chExt cx="180477" cy="137160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9E8E8A6-6FA8-A911-A6A4-D3CE9C7A4DD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V="1">
              <a:off x="7946286" y="-12113774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E06F7BA-B969-46A8-7848-79042F9840D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8078152" y="-12084524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8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10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8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9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9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8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70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10" y="-1416"/>
                  </a:cubicBezTo>
                  <a:cubicBezTo>
                    <a:pt x="41553" y="-1416"/>
                    <a:pt x="48611" y="20711"/>
                    <a:pt x="48611" y="23118"/>
                  </a:cubicBezTo>
                  <a:cubicBezTo>
                    <a:pt x="48611" y="25201"/>
                    <a:pt x="46527" y="25201"/>
                    <a:pt x="46045" y="25201"/>
                  </a:cubicBezTo>
                  <a:cubicBezTo>
                    <a:pt x="43796" y="25201"/>
                    <a:pt x="43637" y="24239"/>
                    <a:pt x="42998" y="22471"/>
                  </a:cubicBezTo>
                  <a:cubicBezTo>
                    <a:pt x="39303" y="9648"/>
                    <a:pt x="32245" y="3074"/>
                    <a:pt x="25991" y="3074"/>
                  </a:cubicBezTo>
                  <a:cubicBezTo>
                    <a:pt x="22779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50" y="23276"/>
                    <a:pt x="27918" y="27607"/>
                    <a:pt x="29679" y="31775"/>
                  </a:cubicBezTo>
                  <a:cubicBezTo>
                    <a:pt x="31123" y="35625"/>
                    <a:pt x="36903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7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9" y="66408"/>
                    <a:pt x="22779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281" name="Group 280" descr="\documentclass{article}&#10;\usepackage{amsmath}&#10;\pagestyle{empty}&#10;\begin{document}&#10;&#10;&#10;$x_j$&#10;&#10;\end{document}" title="IguanaTex Vector Display">
            <a:extLst>
              <a:ext uri="{FF2B5EF4-FFF2-40B4-BE49-F238E27FC236}">
                <a16:creationId xmlns:a16="http://schemas.microsoft.com/office/drawing/2014/main" id="{274A31B0-47EC-3F48-687D-9F071DC81EF3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855970" y="4112260"/>
            <a:ext cx="194753" cy="168267"/>
            <a:chOff x="8917057" y="-12115851"/>
            <a:chExt cx="194753" cy="168267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C98314D-428A-D20C-3D35-74835E3CE36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8917057" y="-12115851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5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600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5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600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FA17676-6E5D-2B9B-3AB4-32622E3BCAA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V="1">
              <a:off x="9041384" y="-12086601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4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8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4" y="9808"/>
                    <a:pt x="15404" y="12214"/>
                  </a:cubicBezTo>
                  <a:cubicBezTo>
                    <a:pt x="15404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4" y="-1414"/>
                    <a:pt x="15885" y="-1414"/>
                  </a:cubicBezTo>
                  <a:cubicBezTo>
                    <a:pt x="25510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0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8" y="94794"/>
                    <a:pt x="52298" y="89657"/>
                  </a:cubicBezTo>
                  <a:cubicBezTo>
                    <a:pt x="52298" y="87896"/>
                    <a:pt x="51982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293" name="Group 292" descr="\documentclass{article}&#10;\usepackage{amsmath}&#10;\pagestyle{empty}&#10;\begin{document}&#10;&#10;&#10;$x_l$&#10;&#10;\end{document}" title="IguanaTex Vector Display">
            <a:extLst>
              <a:ext uri="{FF2B5EF4-FFF2-40B4-BE49-F238E27FC236}">
                <a16:creationId xmlns:a16="http://schemas.microsoft.com/office/drawing/2014/main" id="{A010B345-496C-0CCB-CBBB-69726EE4EDA5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4890770" y="4911761"/>
            <a:ext cx="170213" cy="137161"/>
            <a:chOff x="7944437" y="-11314226"/>
            <a:chExt cx="170213" cy="137161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ED2A98B-E2F3-93B9-5696-1DFC23204CA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V="1">
              <a:off x="7944437" y="-11314226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7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7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7AD2C85-84D5-8CC7-292F-3EF0BA09665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V="1">
              <a:off x="8078711" y="-11289946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6 w 35939"/>
                <a:gd name="connsiteY4" fmla="*/ 106177 h 112881"/>
                <a:gd name="connsiteX5" fmla="*/ 13477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0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6" y="109540"/>
                    <a:pt x="9466" y="106177"/>
                  </a:cubicBezTo>
                  <a:cubicBezTo>
                    <a:pt x="9466" y="103929"/>
                    <a:pt x="11709" y="103929"/>
                    <a:pt x="13477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0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297" name="Oval 296">
            <a:extLst>
              <a:ext uri="{FF2B5EF4-FFF2-40B4-BE49-F238E27FC236}">
                <a16:creationId xmlns:a16="http://schemas.microsoft.com/office/drawing/2014/main" id="{1AC2F3F0-9F78-2F21-BA14-A20F4BD07E12}"/>
              </a:ext>
            </a:extLst>
          </p:cNvPr>
          <p:cNvSpPr/>
          <p:nvPr/>
        </p:nvSpPr>
        <p:spPr>
          <a:xfrm>
            <a:off x="4738490" y="3137113"/>
            <a:ext cx="500877" cy="2209787"/>
          </a:xfrm>
          <a:prstGeom prst="ellipse">
            <a:avLst/>
          </a:prstGeom>
          <a:solidFill>
            <a:srgbClr val="C00000">
              <a:alpha val="14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rgbClr val="C00000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4F2E649-2A69-490E-567F-6BBA1D9128CE}"/>
              </a:ext>
            </a:extLst>
          </p:cNvPr>
          <p:cNvSpPr txBox="1"/>
          <p:nvPr/>
        </p:nvSpPr>
        <p:spPr>
          <a:xfrm>
            <a:off x="4495793" y="2723052"/>
            <a:ext cx="320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Myriad Pro" panose="020B0503030403020204"/>
              </a:rPr>
              <a:t>causes</a:t>
            </a:r>
            <a:r>
              <a:rPr lang="en-US" sz="2000" dirty="0">
                <a:latin typeface="Myriad Pro" panose="020B0503030403020204"/>
              </a:rPr>
              <a:t> of node </a:t>
            </a:r>
            <a:endParaRPr lang="LID4096" sz="2000" dirty="0">
              <a:latin typeface="Myriad Pro" panose="020B0503030403020204"/>
            </a:endParaRPr>
          </a:p>
        </p:txBody>
      </p:sp>
      <p:sp>
        <p:nvSpPr>
          <p:cNvPr id="301" name="Graphic 299" descr="\documentclass{article}&#10;\usepackage{amsmath}&#10;\pagestyle{empty}&#10;\begin{document}&#10;&#10;&#10;$j$&#10;&#10;\end{document}" title="IguanaTex Vector Display">
            <a:extLst>
              <a:ext uri="{FF2B5EF4-FFF2-40B4-BE49-F238E27FC236}">
                <a16:creationId xmlns:a16="http://schemas.microsoft.com/office/drawing/2014/main" id="{E8C1B310-F449-E840-4C34-619301C07704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 flipV="1">
            <a:off x="6384362" y="2845795"/>
            <a:ext cx="93440" cy="197260"/>
          </a:xfrm>
          <a:custGeom>
            <a:avLst/>
            <a:gdLst>
              <a:gd name="connsiteX0" fmla="*/ 93440 w 93440"/>
              <a:gd name="connsiteY0" fmla="*/ 187640 h 197260"/>
              <a:gd name="connsiteX1" fmla="*/ 84775 w 93440"/>
              <a:gd name="connsiteY1" fmla="*/ 195842 h 197260"/>
              <a:gd name="connsiteX2" fmla="*/ 72698 w 93440"/>
              <a:gd name="connsiteY2" fmla="*/ 183774 h 197260"/>
              <a:gd name="connsiteX3" fmla="*/ 81128 w 93440"/>
              <a:gd name="connsiteY3" fmla="*/ 175570 h 197260"/>
              <a:gd name="connsiteX4" fmla="*/ 93440 w 93440"/>
              <a:gd name="connsiteY4" fmla="*/ 187640 h 197260"/>
              <a:gd name="connsiteX5" fmla="*/ 47631 w 93440"/>
              <a:gd name="connsiteY5" fmla="*/ 33889 h 197260"/>
              <a:gd name="connsiteX6" fmla="*/ 19597 w 93440"/>
              <a:gd name="connsiteY6" fmla="*/ 3597 h 197260"/>
              <a:gd name="connsiteX7" fmla="*/ 10710 w 93440"/>
              <a:gd name="connsiteY7" fmla="*/ 5649 h 197260"/>
              <a:gd name="connsiteX8" fmla="*/ 20963 w 93440"/>
              <a:gd name="connsiteY8" fmla="*/ 17717 h 197260"/>
              <a:gd name="connsiteX9" fmla="*/ 12305 w 93440"/>
              <a:gd name="connsiteY9" fmla="*/ 25692 h 197260"/>
              <a:gd name="connsiteX10" fmla="*/ 0 w 93440"/>
              <a:gd name="connsiteY10" fmla="*/ 12708 h 197260"/>
              <a:gd name="connsiteX11" fmla="*/ 20055 w 93440"/>
              <a:gd name="connsiteY11" fmla="*/ -1419 h 197260"/>
              <a:gd name="connsiteX12" fmla="*/ 62896 w 93440"/>
              <a:gd name="connsiteY12" fmla="*/ 33209 h 197260"/>
              <a:gd name="connsiteX13" fmla="*/ 83866 w 93440"/>
              <a:gd name="connsiteY13" fmla="*/ 116573 h 197260"/>
              <a:gd name="connsiteX14" fmla="*/ 85003 w 93440"/>
              <a:gd name="connsiteY14" fmla="*/ 125006 h 197260"/>
              <a:gd name="connsiteX15" fmla="*/ 64040 w 93440"/>
              <a:gd name="connsiteY15" fmla="*/ 145958 h 197260"/>
              <a:gd name="connsiteX16" fmla="*/ 27798 w 93440"/>
              <a:gd name="connsiteY16" fmla="*/ 110879 h 197260"/>
              <a:gd name="connsiteX17" fmla="*/ 30537 w 93440"/>
              <a:gd name="connsiteY17" fmla="*/ 108607 h 197260"/>
              <a:gd name="connsiteX18" fmla="*/ 34640 w 93440"/>
              <a:gd name="connsiteY18" fmla="*/ 113158 h 197260"/>
              <a:gd name="connsiteX19" fmla="*/ 63354 w 93440"/>
              <a:gd name="connsiteY19" fmla="*/ 140949 h 197260"/>
              <a:gd name="connsiteX20" fmla="*/ 70647 w 93440"/>
              <a:gd name="connsiteY20" fmla="*/ 130473 h 197260"/>
              <a:gd name="connsiteX21" fmla="*/ 69052 w 93440"/>
              <a:gd name="connsiteY21" fmla="*/ 118854 h 197260"/>
              <a:gd name="connsiteX22" fmla="*/ 47631 w 93440"/>
              <a:gd name="connsiteY22" fmla="*/ 33889 h 1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440" h="197260">
                <a:moveTo>
                  <a:pt x="93440" y="187640"/>
                </a:moveTo>
                <a:cubicBezTo>
                  <a:pt x="93440" y="191969"/>
                  <a:pt x="90244" y="195842"/>
                  <a:pt x="84775" y="195842"/>
                </a:cubicBezTo>
                <a:cubicBezTo>
                  <a:pt x="79534" y="195842"/>
                  <a:pt x="72698" y="190604"/>
                  <a:pt x="72698" y="183774"/>
                </a:cubicBezTo>
                <a:cubicBezTo>
                  <a:pt x="72698" y="179214"/>
                  <a:pt x="75887" y="175570"/>
                  <a:pt x="81128" y="175570"/>
                </a:cubicBezTo>
                <a:cubicBezTo>
                  <a:pt x="87284" y="175570"/>
                  <a:pt x="93440" y="181493"/>
                  <a:pt x="93440" y="187640"/>
                </a:cubicBezTo>
                <a:close/>
                <a:moveTo>
                  <a:pt x="47631" y="33889"/>
                </a:moveTo>
                <a:cubicBezTo>
                  <a:pt x="43299" y="16581"/>
                  <a:pt x="32360" y="3597"/>
                  <a:pt x="19597" y="3597"/>
                </a:cubicBezTo>
                <a:cubicBezTo>
                  <a:pt x="18232" y="3597"/>
                  <a:pt x="14814" y="3597"/>
                  <a:pt x="10710" y="5649"/>
                </a:cubicBezTo>
                <a:cubicBezTo>
                  <a:pt x="17545" y="7241"/>
                  <a:pt x="20963" y="13159"/>
                  <a:pt x="20963" y="17717"/>
                </a:cubicBezTo>
                <a:cubicBezTo>
                  <a:pt x="20963" y="21361"/>
                  <a:pt x="18461" y="25692"/>
                  <a:pt x="12305" y="25692"/>
                </a:cubicBezTo>
                <a:cubicBezTo>
                  <a:pt x="6606" y="25692"/>
                  <a:pt x="0" y="20905"/>
                  <a:pt x="0" y="12708"/>
                </a:cubicBezTo>
                <a:cubicBezTo>
                  <a:pt x="0" y="3597"/>
                  <a:pt x="9116" y="-1419"/>
                  <a:pt x="20055" y="-1419"/>
                </a:cubicBezTo>
                <a:cubicBezTo>
                  <a:pt x="36006" y="-1419"/>
                  <a:pt x="57198" y="10658"/>
                  <a:pt x="62896" y="33209"/>
                </a:cubicBezTo>
                <a:lnTo>
                  <a:pt x="83866" y="116573"/>
                </a:lnTo>
                <a:cubicBezTo>
                  <a:pt x="85003" y="121133"/>
                  <a:pt x="85003" y="124319"/>
                  <a:pt x="85003" y="125006"/>
                </a:cubicBezTo>
                <a:cubicBezTo>
                  <a:pt x="85003" y="137983"/>
                  <a:pt x="75437" y="145958"/>
                  <a:pt x="64040" y="145958"/>
                </a:cubicBezTo>
                <a:cubicBezTo>
                  <a:pt x="40789" y="145958"/>
                  <a:pt x="27798" y="112929"/>
                  <a:pt x="27798" y="110879"/>
                </a:cubicBezTo>
                <a:cubicBezTo>
                  <a:pt x="27798" y="108607"/>
                  <a:pt x="30079" y="108607"/>
                  <a:pt x="30537" y="108607"/>
                </a:cubicBezTo>
                <a:cubicBezTo>
                  <a:pt x="32588" y="108607"/>
                  <a:pt x="32817" y="108827"/>
                  <a:pt x="34640" y="113158"/>
                </a:cubicBezTo>
                <a:cubicBezTo>
                  <a:pt x="40339" y="127049"/>
                  <a:pt x="50820" y="140949"/>
                  <a:pt x="63354" y="140949"/>
                </a:cubicBezTo>
                <a:cubicBezTo>
                  <a:pt x="66543" y="140949"/>
                  <a:pt x="70647" y="140033"/>
                  <a:pt x="70647" y="130473"/>
                </a:cubicBezTo>
                <a:cubicBezTo>
                  <a:pt x="70647" y="125228"/>
                  <a:pt x="69967" y="122725"/>
                  <a:pt x="69052" y="118854"/>
                </a:cubicBezTo>
                <a:lnTo>
                  <a:pt x="47631" y="33889"/>
                </a:lnTo>
                <a:close/>
              </a:path>
            </a:pathLst>
          </a:custGeom>
          <a:solidFill>
            <a:srgbClr val="000000"/>
          </a:solidFill>
          <a:ln w="22876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8D7DBD9E-3119-52AE-C2FF-7A8D224070B7}"/>
              </a:ext>
            </a:extLst>
          </p:cNvPr>
          <p:cNvSpPr txBox="1"/>
          <p:nvPr/>
        </p:nvSpPr>
        <p:spPr>
          <a:xfrm>
            <a:off x="8721588" y="6231770"/>
            <a:ext cx="273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/>
              </a:rPr>
              <a:t>(multiple data vectors)</a:t>
            </a:r>
            <a:endParaRPr lang="LID4096" sz="2000" dirty="0">
              <a:latin typeface="Myriad Pro" panose="020B0503030403020204"/>
            </a:endParaRPr>
          </a:p>
        </p:txBody>
      </p:sp>
      <p:sp>
        <p:nvSpPr>
          <p:cNvPr id="4" name="Content Placeholder 2 3">
            <a:extLst>
              <a:ext uri="{FF2B5EF4-FFF2-40B4-BE49-F238E27FC236}">
                <a16:creationId xmlns:a16="http://schemas.microsoft.com/office/drawing/2014/main" id="{5B0188E0-0D9F-E9FD-8C1F-22DD92A5F428}"/>
              </a:ext>
            </a:extLst>
          </p:cNvPr>
          <p:cNvSpPr txBox="1">
            <a:spLocks/>
          </p:cNvSpPr>
          <p:nvPr/>
        </p:nvSpPr>
        <p:spPr>
          <a:xfrm>
            <a:off x="838200" y="5847555"/>
            <a:ext cx="1875635" cy="41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yriad Pro" panose="020B0503030403020204"/>
              </a:rPr>
              <a:t>Linear SEM</a:t>
            </a:r>
            <a:endParaRPr lang="en-US" sz="2400" dirty="0">
              <a:latin typeface="Myriad Pro" panose="020B0503030403020204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EBB231-B151-6FFC-5E91-F5AD2A59E54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flipV="1">
            <a:off x="2635294" y="2557606"/>
            <a:ext cx="199592" cy="157321"/>
          </a:xfrm>
          <a:custGeom>
            <a:avLst/>
            <a:gdLst>
              <a:gd name="connsiteX0" fmla="*/ 114866 w 199592"/>
              <a:gd name="connsiteY0" fmla="*/ 85740 h 157321"/>
              <a:gd name="connsiteX1" fmla="*/ 156351 w 199592"/>
              <a:gd name="connsiteY1" fmla="*/ 131804 h 157321"/>
              <a:gd name="connsiteX2" fmla="*/ 192508 w 199592"/>
              <a:gd name="connsiteY2" fmla="*/ 139253 h 157321"/>
              <a:gd name="connsiteX3" fmla="*/ 192508 w 199592"/>
              <a:gd name="connsiteY3" fmla="*/ 155902 h 157321"/>
              <a:gd name="connsiteX4" fmla="*/ 159887 w 199592"/>
              <a:gd name="connsiteY4" fmla="*/ 154836 h 157321"/>
              <a:gd name="connsiteX5" fmla="*/ 123374 w 199592"/>
              <a:gd name="connsiteY5" fmla="*/ 155902 h 157321"/>
              <a:gd name="connsiteX6" fmla="*/ 123374 w 199592"/>
              <a:gd name="connsiteY6" fmla="*/ 139253 h 157321"/>
              <a:gd name="connsiteX7" fmla="*/ 136843 w 199592"/>
              <a:gd name="connsiteY7" fmla="*/ 136061 h 157321"/>
              <a:gd name="connsiteX8" fmla="*/ 134007 w 199592"/>
              <a:gd name="connsiteY8" fmla="*/ 131804 h 157321"/>
              <a:gd name="connsiteX9" fmla="*/ 104234 w 199592"/>
              <a:gd name="connsiteY9" fmla="*/ 98502 h 157321"/>
              <a:gd name="connsiteX10" fmla="*/ 69489 w 199592"/>
              <a:gd name="connsiteY10" fmla="*/ 139253 h 157321"/>
              <a:gd name="connsiteX11" fmla="*/ 83670 w 199592"/>
              <a:gd name="connsiteY11" fmla="*/ 139253 h 157321"/>
              <a:gd name="connsiteX12" fmla="*/ 83670 w 199592"/>
              <a:gd name="connsiteY12" fmla="*/ 155902 h 157321"/>
              <a:gd name="connsiteX13" fmla="*/ 40773 w 199592"/>
              <a:gd name="connsiteY13" fmla="*/ 154836 h 157321"/>
              <a:gd name="connsiteX14" fmla="*/ 1780 w 199592"/>
              <a:gd name="connsiteY14" fmla="*/ 155902 h 157321"/>
              <a:gd name="connsiteX15" fmla="*/ 1780 w 199592"/>
              <a:gd name="connsiteY15" fmla="*/ 139253 h 157321"/>
              <a:gd name="connsiteX16" fmla="*/ 26948 w 199592"/>
              <a:gd name="connsiteY16" fmla="*/ 139253 h 157321"/>
              <a:gd name="connsiteX17" fmla="*/ 82246 w 199592"/>
              <a:gd name="connsiteY17" fmla="*/ 74058 h 157321"/>
              <a:gd name="connsiteX18" fmla="*/ 35812 w 199592"/>
              <a:gd name="connsiteY18" fmla="*/ 21968 h 157321"/>
              <a:gd name="connsiteX19" fmla="*/ 0 w 199592"/>
              <a:gd name="connsiteY19" fmla="*/ 15233 h 157321"/>
              <a:gd name="connsiteX20" fmla="*/ 0 w 199592"/>
              <a:gd name="connsiteY20" fmla="*/ -1419 h 157321"/>
              <a:gd name="connsiteX21" fmla="*/ 32620 w 199592"/>
              <a:gd name="connsiteY21" fmla="*/ -351 h 157321"/>
              <a:gd name="connsiteX22" fmla="*/ 69133 w 199592"/>
              <a:gd name="connsiteY22" fmla="*/ -1419 h 157321"/>
              <a:gd name="connsiteX23" fmla="*/ 69133 w 199592"/>
              <a:gd name="connsiteY23" fmla="*/ 15233 h 157321"/>
              <a:gd name="connsiteX24" fmla="*/ 56020 w 199592"/>
              <a:gd name="connsiteY24" fmla="*/ 19135 h 157321"/>
              <a:gd name="connsiteX25" fmla="*/ 58500 w 199592"/>
              <a:gd name="connsiteY25" fmla="*/ 22680 h 157321"/>
              <a:gd name="connsiteX26" fmla="*/ 92890 w 199592"/>
              <a:gd name="connsiteY26" fmla="*/ 61297 h 157321"/>
              <a:gd name="connsiteX27" fmla="*/ 131883 w 199592"/>
              <a:gd name="connsiteY27" fmla="*/ 15233 h 157321"/>
              <a:gd name="connsiteX28" fmla="*/ 118058 w 199592"/>
              <a:gd name="connsiteY28" fmla="*/ 15233 h 157321"/>
              <a:gd name="connsiteX29" fmla="*/ 118058 w 199592"/>
              <a:gd name="connsiteY29" fmla="*/ -1419 h 157321"/>
              <a:gd name="connsiteX30" fmla="*/ 160599 w 199592"/>
              <a:gd name="connsiteY30" fmla="*/ -351 h 157321"/>
              <a:gd name="connsiteX31" fmla="*/ 199592 w 199592"/>
              <a:gd name="connsiteY31" fmla="*/ -1419 h 157321"/>
              <a:gd name="connsiteX32" fmla="*/ 199592 w 199592"/>
              <a:gd name="connsiteY32" fmla="*/ 15233 h 157321"/>
              <a:gd name="connsiteX33" fmla="*/ 174424 w 199592"/>
              <a:gd name="connsiteY33" fmla="*/ 15233 h 157321"/>
              <a:gd name="connsiteX34" fmla="*/ 114866 w 199592"/>
              <a:gd name="connsiteY34" fmla="*/ 85740 h 1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9592" h="157321">
                <a:moveTo>
                  <a:pt x="114866" y="85740"/>
                </a:moveTo>
                <a:lnTo>
                  <a:pt x="156351" y="131804"/>
                </a:lnTo>
                <a:cubicBezTo>
                  <a:pt x="160955" y="136773"/>
                  <a:pt x="163079" y="139253"/>
                  <a:pt x="192508" y="139253"/>
                </a:cubicBezTo>
                <a:lnTo>
                  <a:pt x="192508" y="155902"/>
                </a:lnTo>
                <a:cubicBezTo>
                  <a:pt x="180096" y="155193"/>
                  <a:pt x="161667" y="154836"/>
                  <a:pt x="159887" y="154836"/>
                </a:cubicBezTo>
                <a:cubicBezTo>
                  <a:pt x="151023" y="154836"/>
                  <a:pt x="133306" y="155546"/>
                  <a:pt x="123374" y="155902"/>
                </a:cubicBezTo>
                <a:lnTo>
                  <a:pt x="123374" y="139253"/>
                </a:lnTo>
                <a:cubicBezTo>
                  <a:pt x="128335" y="139253"/>
                  <a:pt x="132595" y="138541"/>
                  <a:pt x="136843" y="136061"/>
                </a:cubicBezTo>
                <a:cubicBezTo>
                  <a:pt x="135430" y="133938"/>
                  <a:pt x="135430" y="133228"/>
                  <a:pt x="134007" y="131804"/>
                </a:cubicBezTo>
                <a:lnTo>
                  <a:pt x="104234" y="98502"/>
                </a:lnTo>
                <a:lnTo>
                  <a:pt x="69489" y="139253"/>
                </a:lnTo>
                <a:lnTo>
                  <a:pt x="83670" y="139253"/>
                </a:lnTo>
                <a:lnTo>
                  <a:pt x="83670" y="155902"/>
                </a:lnTo>
                <a:cubicBezTo>
                  <a:pt x="74450" y="155546"/>
                  <a:pt x="52117" y="154836"/>
                  <a:pt x="40773" y="154836"/>
                </a:cubicBezTo>
                <a:cubicBezTo>
                  <a:pt x="29428" y="154836"/>
                  <a:pt x="13479" y="155546"/>
                  <a:pt x="1780" y="155902"/>
                </a:cubicBezTo>
                <a:lnTo>
                  <a:pt x="1780" y="139253"/>
                </a:lnTo>
                <a:lnTo>
                  <a:pt x="26948" y="139253"/>
                </a:lnTo>
                <a:lnTo>
                  <a:pt x="82246" y="74058"/>
                </a:lnTo>
                <a:lnTo>
                  <a:pt x="35812" y="21968"/>
                </a:lnTo>
                <a:cubicBezTo>
                  <a:pt x="29784" y="15233"/>
                  <a:pt x="17016" y="15233"/>
                  <a:pt x="0" y="15233"/>
                </a:cubicBezTo>
                <a:lnTo>
                  <a:pt x="0" y="-1419"/>
                </a:lnTo>
                <a:cubicBezTo>
                  <a:pt x="12412" y="-707"/>
                  <a:pt x="30841" y="-351"/>
                  <a:pt x="32620" y="-351"/>
                </a:cubicBezTo>
                <a:cubicBezTo>
                  <a:pt x="41484" y="-351"/>
                  <a:pt x="62049" y="-1063"/>
                  <a:pt x="69133" y="-1419"/>
                </a:cubicBezTo>
                <a:lnTo>
                  <a:pt x="69133" y="15233"/>
                </a:lnTo>
                <a:cubicBezTo>
                  <a:pt x="62749" y="15233"/>
                  <a:pt x="56020" y="17011"/>
                  <a:pt x="56020" y="19135"/>
                </a:cubicBezTo>
                <a:cubicBezTo>
                  <a:pt x="56020" y="19491"/>
                  <a:pt x="56020" y="19847"/>
                  <a:pt x="58500" y="22680"/>
                </a:cubicBezTo>
                <a:lnTo>
                  <a:pt x="92890" y="61297"/>
                </a:lnTo>
                <a:lnTo>
                  <a:pt x="131883" y="15233"/>
                </a:lnTo>
                <a:lnTo>
                  <a:pt x="118058" y="15233"/>
                </a:lnTo>
                <a:lnTo>
                  <a:pt x="118058" y="-1419"/>
                </a:lnTo>
                <a:cubicBezTo>
                  <a:pt x="127278" y="-1063"/>
                  <a:pt x="148899" y="-351"/>
                  <a:pt x="160599" y="-351"/>
                </a:cubicBezTo>
                <a:cubicBezTo>
                  <a:pt x="171943" y="-351"/>
                  <a:pt x="187892" y="-1063"/>
                  <a:pt x="199592" y="-1419"/>
                </a:cubicBezTo>
                <a:lnTo>
                  <a:pt x="199592" y="15233"/>
                </a:lnTo>
                <a:lnTo>
                  <a:pt x="174424" y="15233"/>
                </a:lnTo>
                <a:lnTo>
                  <a:pt x="114866" y="85740"/>
                </a:lnTo>
                <a:close/>
              </a:path>
            </a:pathLst>
          </a:custGeom>
          <a:solidFill>
            <a:srgbClr val="000000"/>
          </a:solidFill>
          <a:ln w="355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ID4096"/>
          </a:p>
        </p:txBody>
      </p:sp>
      <p:sp>
        <p:nvSpPr>
          <p:cNvPr id="6" name="Graphic 43" descr="\documentclass{article}&#10;\usepackage{amsmath}&#10;\pagestyle{empty}&#10;\begin{document}&#10;&#10;$V$&#10;&#10;&#10;\end{document}" title="IguanaTex Vector Display">
            <a:extLst>
              <a:ext uri="{FF2B5EF4-FFF2-40B4-BE49-F238E27FC236}">
                <a16:creationId xmlns:a16="http://schemas.microsoft.com/office/drawing/2014/main" id="{1E1F66B5-BE34-1259-B714-96984112CE0D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 flipV="1">
            <a:off x="3409813" y="2499312"/>
            <a:ext cx="231041" cy="228317"/>
          </a:xfrm>
          <a:custGeom>
            <a:avLst/>
            <a:gdLst>
              <a:gd name="connsiteX0" fmla="*/ 144846 w 180554"/>
              <a:gd name="connsiteY0" fmla="*/ 148149 h 178425"/>
              <a:gd name="connsiteX1" fmla="*/ 177258 w 180554"/>
              <a:gd name="connsiteY1" fmla="*/ 169159 h 178425"/>
              <a:gd name="connsiteX2" fmla="*/ 180555 w 180554"/>
              <a:gd name="connsiteY2" fmla="*/ 173971 h 178425"/>
              <a:gd name="connsiteX3" fmla="*/ 177258 w 180554"/>
              <a:gd name="connsiteY3" fmla="*/ 177004 h 178425"/>
              <a:gd name="connsiteX4" fmla="*/ 156492 w 180554"/>
              <a:gd name="connsiteY4" fmla="*/ 176249 h 178425"/>
              <a:gd name="connsiteX5" fmla="*/ 131428 w 180554"/>
              <a:gd name="connsiteY5" fmla="*/ 177004 h 178425"/>
              <a:gd name="connsiteX6" fmla="*/ 126614 w 180554"/>
              <a:gd name="connsiteY6" fmla="*/ 172200 h 178425"/>
              <a:gd name="connsiteX7" fmla="*/ 130666 w 180554"/>
              <a:gd name="connsiteY7" fmla="*/ 169159 h 178425"/>
              <a:gd name="connsiteX8" fmla="*/ 142312 w 180554"/>
              <a:gd name="connsiteY8" fmla="*/ 160807 h 178425"/>
              <a:gd name="connsiteX9" fmla="*/ 138514 w 180554"/>
              <a:gd name="connsiteY9" fmla="*/ 151190 h 178425"/>
              <a:gd name="connsiteX10" fmla="*/ 60773 w 180554"/>
              <a:gd name="connsiteY10" fmla="*/ 27679 h 178425"/>
              <a:gd name="connsiteX11" fmla="*/ 43558 w 180554"/>
              <a:gd name="connsiteY11" fmla="*/ 161568 h 178425"/>
              <a:gd name="connsiteX12" fmla="*/ 61027 w 180554"/>
              <a:gd name="connsiteY12" fmla="*/ 169159 h 178425"/>
              <a:gd name="connsiteX13" fmla="*/ 67359 w 180554"/>
              <a:gd name="connsiteY13" fmla="*/ 174224 h 178425"/>
              <a:gd name="connsiteX14" fmla="*/ 63816 w 180554"/>
              <a:gd name="connsiteY14" fmla="*/ 177004 h 178425"/>
              <a:gd name="connsiteX15" fmla="*/ 32412 w 180554"/>
              <a:gd name="connsiteY15" fmla="*/ 176249 h 178425"/>
              <a:gd name="connsiteX16" fmla="*/ 18486 w 180554"/>
              <a:gd name="connsiteY16" fmla="*/ 176496 h 178425"/>
              <a:gd name="connsiteX17" fmla="*/ 4814 w 180554"/>
              <a:gd name="connsiteY17" fmla="*/ 177004 h 178425"/>
              <a:gd name="connsiteX18" fmla="*/ 0 w 180554"/>
              <a:gd name="connsiteY18" fmla="*/ 172200 h 178425"/>
              <a:gd name="connsiteX19" fmla="*/ 6332 w 180554"/>
              <a:gd name="connsiteY19" fmla="*/ 169159 h 178425"/>
              <a:gd name="connsiteX20" fmla="*/ 21529 w 180554"/>
              <a:gd name="connsiteY20" fmla="*/ 160552 h 178425"/>
              <a:gd name="connsiteX21" fmla="*/ 41532 w 180554"/>
              <a:gd name="connsiteY21" fmla="*/ 4399 h 178425"/>
              <a:gd name="connsiteX22" fmla="*/ 46592 w 180554"/>
              <a:gd name="connsiteY22" fmla="*/ -1421 h 178425"/>
              <a:gd name="connsiteX23" fmla="*/ 53687 w 180554"/>
              <a:gd name="connsiteY23" fmla="*/ 3129 h 178425"/>
              <a:gd name="connsiteX24" fmla="*/ 144846 w 180554"/>
              <a:gd name="connsiteY24" fmla="*/ 148149 h 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554" h="178425">
                <a:moveTo>
                  <a:pt x="144846" y="148149"/>
                </a:moveTo>
                <a:cubicBezTo>
                  <a:pt x="157255" y="167897"/>
                  <a:pt x="167892" y="168650"/>
                  <a:pt x="177258" y="169159"/>
                </a:cubicBezTo>
                <a:cubicBezTo>
                  <a:pt x="180301" y="169413"/>
                  <a:pt x="180555" y="173717"/>
                  <a:pt x="180555" y="173971"/>
                </a:cubicBezTo>
                <a:cubicBezTo>
                  <a:pt x="180555" y="175995"/>
                  <a:pt x="179284" y="177004"/>
                  <a:pt x="177258" y="177004"/>
                </a:cubicBezTo>
                <a:cubicBezTo>
                  <a:pt x="170672" y="177004"/>
                  <a:pt x="163332" y="176249"/>
                  <a:pt x="156492" y="176249"/>
                </a:cubicBezTo>
                <a:cubicBezTo>
                  <a:pt x="148135" y="176249"/>
                  <a:pt x="139532" y="177004"/>
                  <a:pt x="131428" y="177004"/>
                </a:cubicBezTo>
                <a:cubicBezTo>
                  <a:pt x="129903" y="177004"/>
                  <a:pt x="126614" y="177004"/>
                  <a:pt x="126614" y="172200"/>
                </a:cubicBezTo>
                <a:cubicBezTo>
                  <a:pt x="126614" y="169413"/>
                  <a:pt x="128894" y="169159"/>
                  <a:pt x="130666" y="169159"/>
                </a:cubicBezTo>
                <a:cubicBezTo>
                  <a:pt x="137506" y="168650"/>
                  <a:pt x="142312" y="166126"/>
                  <a:pt x="142312" y="160807"/>
                </a:cubicBezTo>
                <a:cubicBezTo>
                  <a:pt x="142312" y="157010"/>
                  <a:pt x="138514" y="151445"/>
                  <a:pt x="138514" y="151190"/>
                </a:cubicBezTo>
                <a:lnTo>
                  <a:pt x="60773" y="27679"/>
                </a:lnTo>
                <a:lnTo>
                  <a:pt x="43558" y="161568"/>
                </a:lnTo>
                <a:cubicBezTo>
                  <a:pt x="43558" y="165871"/>
                  <a:pt x="49381" y="169159"/>
                  <a:pt x="61027" y="169159"/>
                </a:cubicBezTo>
                <a:cubicBezTo>
                  <a:pt x="64570" y="169159"/>
                  <a:pt x="67359" y="169159"/>
                  <a:pt x="67359" y="174224"/>
                </a:cubicBezTo>
                <a:cubicBezTo>
                  <a:pt x="67359" y="176496"/>
                  <a:pt x="65333" y="177004"/>
                  <a:pt x="63816" y="177004"/>
                </a:cubicBezTo>
                <a:cubicBezTo>
                  <a:pt x="53687" y="177004"/>
                  <a:pt x="42795" y="176249"/>
                  <a:pt x="32412" y="176249"/>
                </a:cubicBezTo>
                <a:cubicBezTo>
                  <a:pt x="27852" y="176249"/>
                  <a:pt x="23046" y="176496"/>
                  <a:pt x="18486" y="176496"/>
                </a:cubicBezTo>
                <a:cubicBezTo>
                  <a:pt x="13926" y="176496"/>
                  <a:pt x="9120" y="177004"/>
                  <a:pt x="4814" y="177004"/>
                </a:cubicBezTo>
                <a:cubicBezTo>
                  <a:pt x="3043" y="177004"/>
                  <a:pt x="0" y="177004"/>
                  <a:pt x="0" y="172200"/>
                </a:cubicBezTo>
                <a:cubicBezTo>
                  <a:pt x="0" y="169159"/>
                  <a:pt x="2280" y="169159"/>
                  <a:pt x="6332" y="169159"/>
                </a:cubicBezTo>
                <a:cubicBezTo>
                  <a:pt x="20512" y="169159"/>
                  <a:pt x="20766" y="166881"/>
                  <a:pt x="21529" y="160552"/>
                </a:cubicBezTo>
                <a:lnTo>
                  <a:pt x="41532" y="4399"/>
                </a:lnTo>
                <a:cubicBezTo>
                  <a:pt x="42287" y="-667"/>
                  <a:pt x="43304" y="-1421"/>
                  <a:pt x="46592" y="-1421"/>
                </a:cubicBezTo>
                <a:cubicBezTo>
                  <a:pt x="50644" y="-1421"/>
                  <a:pt x="51661" y="-159"/>
                  <a:pt x="53687" y="3129"/>
                </a:cubicBezTo>
                <a:lnTo>
                  <a:pt x="144846" y="148149"/>
                </a:lnTo>
                <a:close/>
              </a:path>
            </a:pathLst>
          </a:custGeom>
          <a:solidFill>
            <a:srgbClr val="000000"/>
          </a:solidFill>
          <a:ln w="2542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13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97" grpId="0" animBg="1"/>
      <p:bldP spid="298" grpId="0"/>
      <p:bldP spid="301" grpId="0" animBg="1"/>
      <p:bldP spid="344" grpId="0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ntent Placeholder 2 3 1">
            <a:extLst>
              <a:ext uri="{FF2B5EF4-FFF2-40B4-BE49-F238E27FC236}">
                <a16:creationId xmlns:a16="http://schemas.microsoft.com/office/drawing/2014/main" id="{9B5E17BC-F9FF-01E5-A375-BF4CDB07C896}"/>
              </a:ext>
            </a:extLst>
          </p:cNvPr>
          <p:cNvSpPr txBox="1">
            <a:spLocks/>
          </p:cNvSpPr>
          <p:nvPr/>
        </p:nvSpPr>
        <p:spPr>
          <a:xfrm>
            <a:off x="838200" y="1431508"/>
            <a:ext cx="6359769" cy="41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Myriad Pro" panose="020B0503030403020204"/>
              </a:rPr>
              <a:t>Linear SEM (as a</a:t>
            </a:r>
            <a:r>
              <a:rPr lang="en-US" sz="2400" b="1" dirty="0">
                <a:latin typeface="Myriad Pro" panose="020B0503030403020204"/>
              </a:rPr>
              <a:t> recurrence</a:t>
            </a:r>
            <a:r>
              <a:rPr lang="en-US" sz="2400" dirty="0">
                <a:latin typeface="Myriad Pro" panose="020B0503030403020204"/>
              </a:rPr>
              <a:t>):</a:t>
            </a:r>
            <a:r>
              <a:rPr lang="en-US" sz="2400" b="1" dirty="0">
                <a:latin typeface="Myriad Pro" panose="020B0503030403020204"/>
              </a:rPr>
              <a:t> </a:t>
            </a:r>
            <a:endParaRPr lang="en-US" sz="2400" dirty="0">
              <a:latin typeface="Myriad Pro" panose="020B0503030403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B6348-2F8D-63C6-FBC4-444DCD56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25" y="22474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yriad Pro" panose="020B0503030403020204"/>
              </a:rPr>
              <a:t>Linear SEM: Closed form</a:t>
            </a:r>
            <a:endParaRPr lang="LID4096" sz="3600" b="1" dirty="0">
              <a:latin typeface="Myriad Pro" panose="020B050303040302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A7D898-4191-8204-0E7D-F0AA631A7658}"/>
              </a:ext>
            </a:extLst>
          </p:cNvPr>
          <p:cNvSpPr/>
          <p:nvPr/>
        </p:nvSpPr>
        <p:spPr>
          <a:xfrm>
            <a:off x="1593710" y="4823818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AC0B7A-F50E-7658-A0FA-277B4A3F13D9}"/>
              </a:ext>
            </a:extLst>
          </p:cNvPr>
          <p:cNvSpPr/>
          <p:nvPr/>
        </p:nvSpPr>
        <p:spPr>
          <a:xfrm>
            <a:off x="2449709" y="607422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690BCC8-0EE1-CEF5-310B-C9C206C6A63D}"/>
              </a:ext>
            </a:extLst>
          </p:cNvPr>
          <p:cNvSpPr/>
          <p:nvPr/>
        </p:nvSpPr>
        <p:spPr>
          <a:xfrm>
            <a:off x="3402295" y="523778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A4B0B7F-6140-2A98-7196-42F71CC2A887}"/>
              </a:ext>
            </a:extLst>
          </p:cNvPr>
          <p:cNvSpPr/>
          <p:nvPr/>
        </p:nvSpPr>
        <p:spPr>
          <a:xfrm>
            <a:off x="2449709" y="440257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8FD6B8F-6C79-F279-9508-C961026DEA1F}"/>
              </a:ext>
            </a:extLst>
          </p:cNvPr>
          <p:cNvSpPr/>
          <p:nvPr/>
        </p:nvSpPr>
        <p:spPr>
          <a:xfrm>
            <a:off x="4479056" y="440834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A0419D4-9CBE-3A85-19CA-F1AAA5625A07}"/>
              </a:ext>
            </a:extLst>
          </p:cNvPr>
          <p:cNvSpPr/>
          <p:nvPr/>
        </p:nvSpPr>
        <p:spPr>
          <a:xfrm>
            <a:off x="4488898" y="565970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C060633-A07E-1644-6D80-B86AF33434C3}"/>
              </a:ext>
            </a:extLst>
          </p:cNvPr>
          <p:cNvCxnSpPr>
            <a:cxnSpLocks/>
          </p:cNvCxnSpPr>
          <p:nvPr/>
        </p:nvCxnSpPr>
        <p:spPr>
          <a:xfrm flipV="1">
            <a:off x="1756060" y="4507349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1D7E2E-BCFA-8047-8DC8-9CE00B5EA0FA}"/>
              </a:ext>
            </a:extLst>
          </p:cNvPr>
          <p:cNvCxnSpPr>
            <a:cxnSpLocks/>
          </p:cNvCxnSpPr>
          <p:nvPr/>
        </p:nvCxnSpPr>
        <p:spPr>
          <a:xfrm flipV="1">
            <a:off x="2603409" y="5369143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09983C6-D1A6-CD10-6C1B-36A813D0898D}"/>
              </a:ext>
            </a:extLst>
          </p:cNvPr>
          <p:cNvCxnSpPr>
            <a:cxnSpLocks/>
          </p:cNvCxnSpPr>
          <p:nvPr/>
        </p:nvCxnSpPr>
        <p:spPr>
          <a:xfrm>
            <a:off x="2612059" y="4544043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498FEBE-6E9B-D508-E0B1-6D1DD4677AE8}"/>
              </a:ext>
            </a:extLst>
          </p:cNvPr>
          <p:cNvCxnSpPr>
            <a:cxnSpLocks/>
          </p:cNvCxnSpPr>
          <p:nvPr/>
        </p:nvCxnSpPr>
        <p:spPr>
          <a:xfrm>
            <a:off x="3585691" y="5345093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EBF9F6-1C07-A3E9-0A22-9248064CE745}"/>
              </a:ext>
            </a:extLst>
          </p:cNvPr>
          <p:cNvCxnSpPr>
            <a:cxnSpLocks/>
          </p:cNvCxnSpPr>
          <p:nvPr/>
        </p:nvCxnSpPr>
        <p:spPr>
          <a:xfrm flipV="1">
            <a:off x="3564645" y="4539732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BFB5A16-9AF3-A59B-8936-780EF4639601}"/>
              </a:ext>
            </a:extLst>
          </p:cNvPr>
          <p:cNvSpPr/>
          <p:nvPr/>
        </p:nvSpPr>
        <p:spPr>
          <a:xfrm>
            <a:off x="2449709" y="523198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0C190D4-1341-979D-5894-E5CE3FE4637C}"/>
              </a:ext>
            </a:extLst>
          </p:cNvPr>
          <p:cNvCxnSpPr>
            <a:cxnSpLocks/>
          </p:cNvCxnSpPr>
          <p:nvPr/>
        </p:nvCxnSpPr>
        <p:spPr>
          <a:xfrm>
            <a:off x="2630504" y="5300563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A0A8F27-5B5D-D45C-30E2-3A49611E5A16}"/>
              </a:ext>
            </a:extLst>
          </p:cNvPr>
          <p:cNvCxnSpPr>
            <a:cxnSpLocks/>
          </p:cNvCxnSpPr>
          <p:nvPr/>
        </p:nvCxnSpPr>
        <p:spPr>
          <a:xfrm>
            <a:off x="1756060" y="4932682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A14AA07-B7CC-52C2-4370-7A36CCB6AFC6}"/>
              </a:ext>
            </a:extLst>
          </p:cNvPr>
          <p:cNvCxnSpPr>
            <a:cxnSpLocks/>
          </p:cNvCxnSpPr>
          <p:nvPr/>
        </p:nvCxnSpPr>
        <p:spPr>
          <a:xfrm>
            <a:off x="1756060" y="5765269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val 511">
            <a:extLst>
              <a:ext uri="{FF2B5EF4-FFF2-40B4-BE49-F238E27FC236}">
                <a16:creationId xmlns:a16="http://schemas.microsoft.com/office/drawing/2014/main" id="{8EC305CE-8EFE-EC0B-94AF-46C9B766DEF3}"/>
              </a:ext>
            </a:extLst>
          </p:cNvPr>
          <p:cNvSpPr/>
          <p:nvPr/>
        </p:nvSpPr>
        <p:spPr>
          <a:xfrm>
            <a:off x="1590779" y="565970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77" name="Group 176" descr="\documentclass{article}&#10;\usepackage{amsmath}&#10;\pagestyle{empty}&#10;\begin{document}&#10;&#10;&#10;$n_k$&#10;&#10;\end{document}" title="IguanaTex Vector Display">
            <a:extLst>
              <a:ext uri="{FF2B5EF4-FFF2-40B4-BE49-F238E27FC236}">
                <a16:creationId xmlns:a16="http://schemas.microsoft.com/office/drawing/2014/main" id="{823E2B71-CAD8-6229-07FD-F0BD7A8DA46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14743" y="4211256"/>
            <a:ext cx="221866" cy="137160"/>
            <a:chOff x="5568733" y="-12733660"/>
            <a:chExt cx="221866" cy="137160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4BF94B8-D203-28CD-2985-44440CBAA41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 flipV="1">
              <a:off x="5568733" y="-12733660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8D1B561-A713-FDD8-D0F6-5FF1F7DC13D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 flipV="1">
              <a:off x="5711670" y="-12709381"/>
              <a:ext cx="78929" cy="112881"/>
            </a:xfrm>
            <a:custGeom>
              <a:avLst/>
              <a:gdLst>
                <a:gd name="connsiteX0" fmla="*/ 38181 w 78929"/>
                <a:gd name="connsiteY0" fmla="*/ 106651 h 112881"/>
                <a:gd name="connsiteX1" fmla="*/ 38821 w 78929"/>
                <a:gd name="connsiteY1" fmla="*/ 109223 h 112881"/>
                <a:gd name="connsiteX2" fmla="*/ 36255 w 78929"/>
                <a:gd name="connsiteY2" fmla="*/ 111465 h 112881"/>
                <a:gd name="connsiteX3" fmla="*/ 15719 w 78929"/>
                <a:gd name="connsiteY3" fmla="*/ 109863 h 112881"/>
                <a:gd name="connsiteX4" fmla="*/ 12191 w 78929"/>
                <a:gd name="connsiteY4" fmla="*/ 106177 h 112881"/>
                <a:gd name="connsiteX5" fmla="*/ 16367 w 78929"/>
                <a:gd name="connsiteY5" fmla="*/ 103929 h 112881"/>
                <a:gd name="connsiteX6" fmla="*/ 24064 w 78929"/>
                <a:gd name="connsiteY6" fmla="*/ 101523 h 112881"/>
                <a:gd name="connsiteX7" fmla="*/ 23425 w 78929"/>
                <a:gd name="connsiteY7" fmla="*/ 97996 h 112881"/>
                <a:gd name="connsiteX8" fmla="*/ 805 w 78929"/>
                <a:gd name="connsiteY8" fmla="*/ 7241 h 112881"/>
                <a:gd name="connsiteX9" fmla="*/ 0 w 78929"/>
                <a:gd name="connsiteY9" fmla="*/ 3714 h 112881"/>
                <a:gd name="connsiteX10" fmla="*/ 5455 w 78929"/>
                <a:gd name="connsiteY10" fmla="*/ -1416 h 112881"/>
                <a:gd name="connsiteX11" fmla="*/ 12837 w 78929"/>
                <a:gd name="connsiteY11" fmla="*/ 5316 h 112881"/>
                <a:gd name="connsiteX12" fmla="*/ 20694 w 78929"/>
                <a:gd name="connsiteY12" fmla="*/ 36422 h 112881"/>
                <a:gd name="connsiteX13" fmla="*/ 41229 w 78929"/>
                <a:gd name="connsiteY13" fmla="*/ 23276 h 112881"/>
                <a:gd name="connsiteX14" fmla="*/ 40913 w 78929"/>
                <a:gd name="connsiteY14" fmla="*/ 20071 h 112881"/>
                <a:gd name="connsiteX15" fmla="*/ 40266 w 78929"/>
                <a:gd name="connsiteY15" fmla="*/ 15100 h 112881"/>
                <a:gd name="connsiteX16" fmla="*/ 57272 w 78929"/>
                <a:gd name="connsiteY16" fmla="*/ -1416 h 112881"/>
                <a:gd name="connsiteX17" fmla="*/ 77650 w 78929"/>
                <a:gd name="connsiteY17" fmla="*/ 23117 h 112881"/>
                <a:gd name="connsiteX18" fmla="*/ 75084 w 78929"/>
                <a:gd name="connsiteY18" fmla="*/ 25201 h 112881"/>
                <a:gd name="connsiteX19" fmla="*/ 71871 w 78929"/>
                <a:gd name="connsiteY19" fmla="*/ 21349 h 112881"/>
                <a:gd name="connsiteX20" fmla="*/ 57754 w 78929"/>
                <a:gd name="connsiteY20" fmla="*/ 3074 h 112881"/>
                <a:gd name="connsiteX21" fmla="*/ 52140 w 78929"/>
                <a:gd name="connsiteY21" fmla="*/ 11407 h 112881"/>
                <a:gd name="connsiteX22" fmla="*/ 53104 w 78929"/>
                <a:gd name="connsiteY22" fmla="*/ 18627 h 112881"/>
                <a:gd name="connsiteX23" fmla="*/ 53908 w 78929"/>
                <a:gd name="connsiteY23" fmla="*/ 23599 h 112881"/>
                <a:gd name="connsiteX24" fmla="*/ 27917 w 78929"/>
                <a:gd name="connsiteY24" fmla="*/ 40596 h 112881"/>
                <a:gd name="connsiteX25" fmla="*/ 41229 w 78929"/>
                <a:gd name="connsiteY25" fmla="*/ 51178 h 112881"/>
                <a:gd name="connsiteX26" fmla="*/ 66415 w 78929"/>
                <a:gd name="connsiteY26" fmla="*/ 66407 h 112881"/>
                <a:gd name="connsiteX27" fmla="*/ 71713 w 78929"/>
                <a:gd name="connsiteY27" fmla="*/ 64324 h 112881"/>
                <a:gd name="connsiteX28" fmla="*/ 63368 w 78929"/>
                <a:gd name="connsiteY28" fmla="*/ 55344 h 112881"/>
                <a:gd name="connsiteX29" fmla="*/ 69786 w 78929"/>
                <a:gd name="connsiteY29" fmla="*/ 49410 h 112881"/>
                <a:gd name="connsiteX30" fmla="*/ 78930 w 78929"/>
                <a:gd name="connsiteY30" fmla="*/ 59677 h 112881"/>
                <a:gd name="connsiteX31" fmla="*/ 66581 w 78929"/>
                <a:gd name="connsiteY31" fmla="*/ 70897 h 112881"/>
                <a:gd name="connsiteX32" fmla="*/ 40913 w 78929"/>
                <a:gd name="connsiteY32" fmla="*/ 56788 h 112881"/>
                <a:gd name="connsiteX33" fmla="*/ 22297 w 78929"/>
                <a:gd name="connsiteY33" fmla="*/ 42679 h 112881"/>
                <a:gd name="connsiteX34" fmla="*/ 38181 w 78929"/>
                <a:gd name="connsiteY34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929" h="112881">
                  <a:moveTo>
                    <a:pt x="38181" y="106651"/>
                  </a:moveTo>
                  <a:cubicBezTo>
                    <a:pt x="38340" y="106975"/>
                    <a:pt x="38821" y="109058"/>
                    <a:pt x="38821" y="109223"/>
                  </a:cubicBezTo>
                  <a:cubicBezTo>
                    <a:pt x="38821" y="110022"/>
                    <a:pt x="38181" y="111465"/>
                    <a:pt x="36255" y="111465"/>
                  </a:cubicBezTo>
                  <a:cubicBezTo>
                    <a:pt x="33050" y="111465"/>
                    <a:pt x="19731" y="110186"/>
                    <a:pt x="15719" y="109863"/>
                  </a:cubicBezTo>
                  <a:cubicBezTo>
                    <a:pt x="14440" y="109705"/>
                    <a:pt x="12191" y="109540"/>
                    <a:pt x="12191" y="106177"/>
                  </a:cubicBezTo>
                  <a:cubicBezTo>
                    <a:pt x="12191" y="103929"/>
                    <a:pt x="14440" y="103929"/>
                    <a:pt x="16367" y="103929"/>
                  </a:cubicBezTo>
                  <a:cubicBezTo>
                    <a:pt x="24064" y="103929"/>
                    <a:pt x="24064" y="102808"/>
                    <a:pt x="24064" y="101523"/>
                  </a:cubicBezTo>
                  <a:cubicBezTo>
                    <a:pt x="24064" y="100402"/>
                    <a:pt x="23741" y="99439"/>
                    <a:pt x="23425" y="97996"/>
                  </a:cubicBezTo>
                  <a:lnTo>
                    <a:pt x="805" y="7241"/>
                  </a:lnTo>
                  <a:cubicBezTo>
                    <a:pt x="0" y="4354"/>
                    <a:pt x="0" y="4036"/>
                    <a:pt x="0" y="3714"/>
                  </a:cubicBezTo>
                  <a:cubicBezTo>
                    <a:pt x="0" y="1307"/>
                    <a:pt x="1926" y="-1416"/>
                    <a:pt x="5455" y="-1416"/>
                  </a:cubicBezTo>
                  <a:cubicBezTo>
                    <a:pt x="9790" y="-1416"/>
                    <a:pt x="11874" y="1789"/>
                    <a:pt x="12837" y="5316"/>
                  </a:cubicBezTo>
                  <a:cubicBezTo>
                    <a:pt x="13154" y="5962"/>
                    <a:pt x="20054" y="34181"/>
                    <a:pt x="20694" y="36422"/>
                  </a:cubicBezTo>
                  <a:cubicBezTo>
                    <a:pt x="32086" y="35302"/>
                    <a:pt x="41229" y="31616"/>
                    <a:pt x="41229" y="23276"/>
                  </a:cubicBezTo>
                  <a:cubicBezTo>
                    <a:pt x="41229" y="22470"/>
                    <a:pt x="41229" y="21674"/>
                    <a:pt x="40913" y="20071"/>
                  </a:cubicBezTo>
                  <a:cubicBezTo>
                    <a:pt x="40266" y="17665"/>
                    <a:pt x="40266" y="16859"/>
                    <a:pt x="40266" y="15100"/>
                  </a:cubicBezTo>
                  <a:cubicBezTo>
                    <a:pt x="40266" y="3714"/>
                    <a:pt x="49575" y="-1416"/>
                    <a:pt x="57272" y="-1416"/>
                  </a:cubicBezTo>
                  <a:cubicBezTo>
                    <a:pt x="72834" y="-1416"/>
                    <a:pt x="77650" y="22952"/>
                    <a:pt x="77650" y="23117"/>
                  </a:cubicBezTo>
                  <a:cubicBezTo>
                    <a:pt x="77650" y="25201"/>
                    <a:pt x="75565" y="25201"/>
                    <a:pt x="75084" y="25201"/>
                  </a:cubicBezTo>
                  <a:cubicBezTo>
                    <a:pt x="72834" y="25201"/>
                    <a:pt x="72676" y="24396"/>
                    <a:pt x="71871" y="21349"/>
                  </a:cubicBezTo>
                  <a:cubicBezTo>
                    <a:pt x="69952" y="14453"/>
                    <a:pt x="65618" y="3074"/>
                    <a:pt x="57754" y="3074"/>
                  </a:cubicBezTo>
                  <a:cubicBezTo>
                    <a:pt x="53427" y="3074"/>
                    <a:pt x="52140" y="7083"/>
                    <a:pt x="52140" y="11407"/>
                  </a:cubicBezTo>
                  <a:cubicBezTo>
                    <a:pt x="52140" y="14137"/>
                    <a:pt x="52140" y="14453"/>
                    <a:pt x="53104" y="18627"/>
                  </a:cubicBezTo>
                  <a:cubicBezTo>
                    <a:pt x="53262" y="19109"/>
                    <a:pt x="53908" y="21831"/>
                    <a:pt x="53908" y="23599"/>
                  </a:cubicBezTo>
                  <a:cubicBezTo>
                    <a:pt x="53908" y="37865"/>
                    <a:pt x="34652" y="40115"/>
                    <a:pt x="27917" y="40596"/>
                  </a:cubicBezTo>
                  <a:cubicBezTo>
                    <a:pt x="32568" y="43476"/>
                    <a:pt x="38505" y="48770"/>
                    <a:pt x="41229" y="51178"/>
                  </a:cubicBezTo>
                  <a:cubicBezTo>
                    <a:pt x="49416" y="58871"/>
                    <a:pt x="57438" y="66407"/>
                    <a:pt x="66415" y="66407"/>
                  </a:cubicBezTo>
                  <a:cubicBezTo>
                    <a:pt x="68342" y="66407"/>
                    <a:pt x="70426" y="65926"/>
                    <a:pt x="71713" y="64324"/>
                  </a:cubicBezTo>
                  <a:cubicBezTo>
                    <a:pt x="64813" y="63204"/>
                    <a:pt x="63368" y="57750"/>
                    <a:pt x="63368" y="55344"/>
                  </a:cubicBezTo>
                  <a:cubicBezTo>
                    <a:pt x="63368" y="51816"/>
                    <a:pt x="66099" y="49410"/>
                    <a:pt x="69786" y="49410"/>
                  </a:cubicBezTo>
                  <a:cubicBezTo>
                    <a:pt x="74121" y="49410"/>
                    <a:pt x="78930" y="52938"/>
                    <a:pt x="78930" y="59677"/>
                  </a:cubicBezTo>
                  <a:cubicBezTo>
                    <a:pt x="78930" y="64964"/>
                    <a:pt x="75084" y="70897"/>
                    <a:pt x="66581" y="70897"/>
                  </a:cubicBezTo>
                  <a:cubicBezTo>
                    <a:pt x="57438" y="70897"/>
                    <a:pt x="49093" y="64324"/>
                    <a:pt x="40913" y="56788"/>
                  </a:cubicBezTo>
                  <a:cubicBezTo>
                    <a:pt x="34171" y="50373"/>
                    <a:pt x="28880" y="45401"/>
                    <a:pt x="22297" y="42679"/>
                  </a:cubicBezTo>
                  <a:lnTo>
                    <a:pt x="38181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186" name="Group 185" descr="\documentclass{article}&#10;\usepackage{amsmath}&#10;\pagestyle{empty}&#10;\begin{document}&#10;&#10;&#10;$n_i$&#10;&#10;\end{document}" title="IguanaTex Vector Display">
            <a:extLst>
              <a:ext uri="{FF2B5EF4-FFF2-40B4-BE49-F238E27FC236}">
                <a16:creationId xmlns:a16="http://schemas.microsoft.com/office/drawing/2014/main" id="{35902B91-6FC0-32E2-FB16-0261708DD9C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14743" y="5049456"/>
            <a:ext cx="187056" cy="137160"/>
            <a:chOff x="5570676" y="-11899272"/>
            <a:chExt cx="187056" cy="137160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E206F3B-D19E-D1C7-CA84-904857BF77C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 flipV="1">
              <a:off x="5570676" y="-11899272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2DD03F7-6B48-00A8-A202-3B6C8EC4665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 flipV="1">
              <a:off x="5709121" y="-11870022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7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09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7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8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8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7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69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09" y="-1416"/>
                  </a:cubicBezTo>
                  <a:cubicBezTo>
                    <a:pt x="41552" y="-1416"/>
                    <a:pt x="48611" y="20711"/>
                    <a:pt x="48611" y="23118"/>
                  </a:cubicBezTo>
                  <a:cubicBezTo>
                    <a:pt x="48611" y="25201"/>
                    <a:pt x="46526" y="25201"/>
                    <a:pt x="46045" y="25201"/>
                  </a:cubicBezTo>
                  <a:cubicBezTo>
                    <a:pt x="43795" y="25201"/>
                    <a:pt x="43637" y="24239"/>
                    <a:pt x="42997" y="22471"/>
                  </a:cubicBezTo>
                  <a:cubicBezTo>
                    <a:pt x="39303" y="9648"/>
                    <a:pt x="32244" y="3074"/>
                    <a:pt x="25991" y="3074"/>
                  </a:cubicBezTo>
                  <a:cubicBezTo>
                    <a:pt x="22778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49" y="23276"/>
                    <a:pt x="27917" y="27607"/>
                    <a:pt x="29678" y="31775"/>
                  </a:cubicBezTo>
                  <a:cubicBezTo>
                    <a:pt x="31123" y="35625"/>
                    <a:pt x="36902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6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8" y="66408"/>
                    <a:pt x="22778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205" name="Group 204" descr="\documentclass{article}&#10;\usepackage{amsmath}&#10;\pagestyle{empty}&#10;\begin{document}&#10;&#10;&#10;$n_j$&#10;&#10;\end{document}" title="IguanaTex Vector Display">
            <a:extLst>
              <a:ext uri="{FF2B5EF4-FFF2-40B4-BE49-F238E27FC236}">
                <a16:creationId xmlns:a16="http://schemas.microsoft.com/office/drawing/2014/main" id="{23DD14FD-0E1B-0A9C-8BE3-2F250EE4A9D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379943" y="5049456"/>
            <a:ext cx="201330" cy="168268"/>
            <a:chOff x="6535876" y="-11899271"/>
            <a:chExt cx="201330" cy="168268"/>
          </a:xfrm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61CA624-FEF7-86CB-F3E5-57EB2EB4FC9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 flipV="1">
              <a:off x="6535876" y="-11899271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3674939-0386-1DDC-7628-DF240B6E9C9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 flipV="1">
              <a:off x="6666780" y="-11870020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4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9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4" y="9808"/>
                    <a:pt x="15404" y="12214"/>
                  </a:cubicBezTo>
                  <a:cubicBezTo>
                    <a:pt x="15404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4" y="-1414"/>
                    <a:pt x="15885" y="-1414"/>
                  </a:cubicBezTo>
                  <a:cubicBezTo>
                    <a:pt x="25510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1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9" y="94794"/>
                    <a:pt x="52299" y="89657"/>
                  </a:cubicBezTo>
                  <a:cubicBezTo>
                    <a:pt x="52299" y="87896"/>
                    <a:pt x="51983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196" name="Group 195" descr="\documentclass{article}&#10;\usepackage{amsmath}&#10;\pagestyle{empty}&#10;\begin{document}&#10;&#10;&#10;$n_l$&#10;&#10;\end{document}" title="IguanaTex Vector Display">
            <a:extLst>
              <a:ext uri="{FF2B5EF4-FFF2-40B4-BE49-F238E27FC236}">
                <a16:creationId xmlns:a16="http://schemas.microsoft.com/office/drawing/2014/main" id="{435EB857-B038-60A2-13A1-1C45C591D438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414743" y="5849556"/>
            <a:ext cx="176791" cy="137160"/>
            <a:chOff x="5570676" y="-11099172"/>
            <a:chExt cx="176791" cy="137160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24365E9-CF7B-EDC7-A56F-E67C717999D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 flipV="1">
              <a:off x="5570676" y="-11099172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C23B52AD-F15E-A839-BD4D-57C0623D2AE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 flipV="1">
              <a:off x="5711528" y="-11074893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7 w 35939"/>
                <a:gd name="connsiteY4" fmla="*/ 106177 h 112881"/>
                <a:gd name="connsiteX5" fmla="*/ 13478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1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7" y="109540"/>
                    <a:pt x="9467" y="106177"/>
                  </a:cubicBezTo>
                  <a:cubicBezTo>
                    <a:pt x="9467" y="103929"/>
                    <a:pt x="11709" y="103929"/>
                    <a:pt x="13478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1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548" name="Oval 547">
            <a:extLst>
              <a:ext uri="{FF2B5EF4-FFF2-40B4-BE49-F238E27FC236}">
                <a16:creationId xmlns:a16="http://schemas.microsoft.com/office/drawing/2014/main" id="{B2E793FF-7325-58D2-9AC9-D32C53336B07}"/>
              </a:ext>
            </a:extLst>
          </p:cNvPr>
          <p:cNvSpPr/>
          <p:nvPr/>
        </p:nvSpPr>
        <p:spPr>
          <a:xfrm>
            <a:off x="6987525" y="4823818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DB5949B1-707C-AE3C-ED80-C5597FB6C05B}"/>
              </a:ext>
            </a:extLst>
          </p:cNvPr>
          <p:cNvSpPr/>
          <p:nvPr/>
        </p:nvSpPr>
        <p:spPr>
          <a:xfrm>
            <a:off x="7843524" y="607422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0C47F64F-688C-72F5-EF6C-0CBF562C4F9F}"/>
              </a:ext>
            </a:extLst>
          </p:cNvPr>
          <p:cNvSpPr/>
          <p:nvPr/>
        </p:nvSpPr>
        <p:spPr>
          <a:xfrm>
            <a:off x="8796110" y="523778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998E8173-6D34-079E-876D-1486FBB01415}"/>
              </a:ext>
            </a:extLst>
          </p:cNvPr>
          <p:cNvSpPr/>
          <p:nvPr/>
        </p:nvSpPr>
        <p:spPr>
          <a:xfrm>
            <a:off x="7843524" y="440257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E616565B-23A6-4AD1-7E91-CB7E6C59492D}"/>
              </a:ext>
            </a:extLst>
          </p:cNvPr>
          <p:cNvSpPr/>
          <p:nvPr/>
        </p:nvSpPr>
        <p:spPr>
          <a:xfrm>
            <a:off x="9872871" y="440834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39AF8108-2D62-B4B6-44D2-B0B9E2C15DBF}"/>
              </a:ext>
            </a:extLst>
          </p:cNvPr>
          <p:cNvSpPr/>
          <p:nvPr/>
        </p:nvSpPr>
        <p:spPr>
          <a:xfrm>
            <a:off x="9882713" y="565970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cxnSp>
        <p:nvCxnSpPr>
          <p:cNvPr id="554" name="Straight Arrow Connector 553">
            <a:extLst>
              <a:ext uri="{FF2B5EF4-FFF2-40B4-BE49-F238E27FC236}">
                <a16:creationId xmlns:a16="http://schemas.microsoft.com/office/drawing/2014/main" id="{E03A7C30-263E-5771-8DE1-2462D089DE03}"/>
              </a:ext>
            </a:extLst>
          </p:cNvPr>
          <p:cNvCxnSpPr>
            <a:cxnSpLocks/>
          </p:cNvCxnSpPr>
          <p:nvPr/>
        </p:nvCxnSpPr>
        <p:spPr>
          <a:xfrm flipV="1">
            <a:off x="7149875" y="4507349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Arrow Connector 554">
            <a:extLst>
              <a:ext uri="{FF2B5EF4-FFF2-40B4-BE49-F238E27FC236}">
                <a16:creationId xmlns:a16="http://schemas.microsoft.com/office/drawing/2014/main" id="{10EBC5B5-BFD5-298A-638C-D7C0D6C334B6}"/>
              </a:ext>
            </a:extLst>
          </p:cNvPr>
          <p:cNvCxnSpPr>
            <a:cxnSpLocks/>
          </p:cNvCxnSpPr>
          <p:nvPr/>
        </p:nvCxnSpPr>
        <p:spPr>
          <a:xfrm flipV="1">
            <a:off x="7997224" y="5369143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>
            <a:extLst>
              <a:ext uri="{FF2B5EF4-FFF2-40B4-BE49-F238E27FC236}">
                <a16:creationId xmlns:a16="http://schemas.microsoft.com/office/drawing/2014/main" id="{B1D33E1E-1E6A-5405-E43E-19835FB21E95}"/>
              </a:ext>
            </a:extLst>
          </p:cNvPr>
          <p:cNvCxnSpPr>
            <a:cxnSpLocks/>
          </p:cNvCxnSpPr>
          <p:nvPr/>
        </p:nvCxnSpPr>
        <p:spPr>
          <a:xfrm>
            <a:off x="8005874" y="4544043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Arrow Connector 556">
            <a:extLst>
              <a:ext uri="{FF2B5EF4-FFF2-40B4-BE49-F238E27FC236}">
                <a16:creationId xmlns:a16="http://schemas.microsoft.com/office/drawing/2014/main" id="{46798238-6F89-5D6F-7A79-A80AB2340A6D}"/>
              </a:ext>
            </a:extLst>
          </p:cNvPr>
          <p:cNvCxnSpPr>
            <a:cxnSpLocks/>
          </p:cNvCxnSpPr>
          <p:nvPr/>
        </p:nvCxnSpPr>
        <p:spPr>
          <a:xfrm>
            <a:off x="8979506" y="5345093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Arrow Connector 557">
            <a:extLst>
              <a:ext uri="{FF2B5EF4-FFF2-40B4-BE49-F238E27FC236}">
                <a16:creationId xmlns:a16="http://schemas.microsoft.com/office/drawing/2014/main" id="{ED7B9672-A615-5D7C-5B1D-6F59C2046A5A}"/>
              </a:ext>
            </a:extLst>
          </p:cNvPr>
          <p:cNvCxnSpPr>
            <a:cxnSpLocks/>
          </p:cNvCxnSpPr>
          <p:nvPr/>
        </p:nvCxnSpPr>
        <p:spPr>
          <a:xfrm flipV="1">
            <a:off x="8958460" y="4539732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Oval 558">
            <a:extLst>
              <a:ext uri="{FF2B5EF4-FFF2-40B4-BE49-F238E27FC236}">
                <a16:creationId xmlns:a16="http://schemas.microsoft.com/office/drawing/2014/main" id="{C2F1B357-314D-A63C-9D3A-9B03F2F3B83C}"/>
              </a:ext>
            </a:extLst>
          </p:cNvPr>
          <p:cNvSpPr/>
          <p:nvPr/>
        </p:nvSpPr>
        <p:spPr>
          <a:xfrm>
            <a:off x="7843524" y="523198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30F3D5AA-5505-7AE6-2B00-53F3385B359A}"/>
              </a:ext>
            </a:extLst>
          </p:cNvPr>
          <p:cNvCxnSpPr>
            <a:cxnSpLocks/>
          </p:cNvCxnSpPr>
          <p:nvPr/>
        </p:nvCxnSpPr>
        <p:spPr>
          <a:xfrm>
            <a:off x="8024319" y="5300563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AC4D9657-45F8-F7DF-00E5-912EA42307E7}"/>
              </a:ext>
            </a:extLst>
          </p:cNvPr>
          <p:cNvCxnSpPr>
            <a:cxnSpLocks/>
          </p:cNvCxnSpPr>
          <p:nvPr/>
        </p:nvCxnSpPr>
        <p:spPr>
          <a:xfrm>
            <a:off x="7149875" y="4932682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176FE91E-A4C1-7379-38BF-D1AC5068E16B}"/>
              </a:ext>
            </a:extLst>
          </p:cNvPr>
          <p:cNvCxnSpPr>
            <a:cxnSpLocks/>
          </p:cNvCxnSpPr>
          <p:nvPr/>
        </p:nvCxnSpPr>
        <p:spPr>
          <a:xfrm>
            <a:off x="7149875" y="5765269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Oval 562">
            <a:extLst>
              <a:ext uri="{FF2B5EF4-FFF2-40B4-BE49-F238E27FC236}">
                <a16:creationId xmlns:a16="http://schemas.microsoft.com/office/drawing/2014/main" id="{C431F185-E059-00A1-4768-6FA244AD5529}"/>
              </a:ext>
            </a:extLst>
          </p:cNvPr>
          <p:cNvSpPr/>
          <p:nvPr/>
        </p:nvSpPr>
        <p:spPr>
          <a:xfrm>
            <a:off x="6984594" y="565970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grpSp>
        <p:nvGrpSpPr>
          <p:cNvPr id="137" name="Group 136" descr="\documentclass{article}&#10;\usepackage{amsmath}&#10;\pagestyle{empty}&#10;\begin{document}&#10;&#10;&#10;$x_k$&#10;&#10;\end{document}" title="IguanaTex Vector Display">
            <a:extLst>
              <a:ext uri="{FF2B5EF4-FFF2-40B4-BE49-F238E27FC236}">
                <a16:creationId xmlns:a16="http://schemas.microsoft.com/office/drawing/2014/main" id="{F67014C7-8511-112A-960D-008168F1C21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803821" y="4215068"/>
            <a:ext cx="215288" cy="137160"/>
            <a:chOff x="6327798" y="-15538173"/>
            <a:chExt cx="237942" cy="151593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BC075E1-B6A2-C9EF-2AB2-3899393C9E4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 flipV="1">
              <a:off x="6327798" y="-15538173"/>
              <a:ext cx="126113" cy="114651"/>
            </a:xfrm>
            <a:custGeom>
              <a:avLst/>
              <a:gdLst>
                <a:gd name="connsiteX0" fmla="*/ 77241 w 126113"/>
                <a:gd name="connsiteY0" fmla="*/ 77805 h 114651"/>
                <a:gd name="connsiteX1" fmla="*/ 102305 w 126113"/>
                <a:gd name="connsiteY1" fmla="*/ 107668 h 114651"/>
                <a:gd name="connsiteX2" fmla="*/ 114968 w 126113"/>
                <a:gd name="connsiteY2" fmla="*/ 104372 h 114651"/>
                <a:gd name="connsiteX3" fmla="*/ 102813 w 126113"/>
                <a:gd name="connsiteY3" fmla="*/ 90707 h 114651"/>
                <a:gd name="connsiteX4" fmla="*/ 112434 w 126113"/>
                <a:gd name="connsiteY4" fmla="*/ 81854 h 114651"/>
                <a:gd name="connsiteX5" fmla="*/ 126114 w 126113"/>
                <a:gd name="connsiteY5" fmla="*/ 96527 h 114651"/>
                <a:gd name="connsiteX6" fmla="*/ 102559 w 126113"/>
                <a:gd name="connsiteY6" fmla="*/ 113233 h 114651"/>
                <a:gd name="connsiteX7" fmla="*/ 75970 w 126113"/>
                <a:gd name="connsiteY7" fmla="*/ 94002 h 114651"/>
                <a:gd name="connsiteX8" fmla="*/ 48626 w 126113"/>
                <a:gd name="connsiteY8" fmla="*/ 113233 h 114651"/>
                <a:gd name="connsiteX9" fmla="*/ 7857 w 126113"/>
                <a:gd name="connsiteY9" fmla="*/ 74257 h 114651"/>
                <a:gd name="connsiteX10" fmla="*/ 10891 w 126113"/>
                <a:gd name="connsiteY10" fmla="*/ 71732 h 114651"/>
                <a:gd name="connsiteX11" fmla="*/ 14180 w 126113"/>
                <a:gd name="connsiteY11" fmla="*/ 74509 h 114651"/>
                <a:gd name="connsiteX12" fmla="*/ 48118 w 126113"/>
                <a:gd name="connsiteY12" fmla="*/ 107668 h 114651"/>
                <a:gd name="connsiteX13" fmla="*/ 61790 w 126113"/>
                <a:gd name="connsiteY13" fmla="*/ 90707 h 114651"/>
                <a:gd name="connsiteX14" fmla="*/ 48118 w 126113"/>
                <a:gd name="connsiteY14" fmla="*/ 30476 h 114651"/>
                <a:gd name="connsiteX15" fmla="*/ 24063 w 126113"/>
                <a:gd name="connsiteY15" fmla="*/ 4155 h 114651"/>
                <a:gd name="connsiteX16" fmla="*/ 11400 w 126113"/>
                <a:gd name="connsiteY16" fmla="*/ 7442 h 114651"/>
                <a:gd name="connsiteX17" fmla="*/ 23300 w 126113"/>
                <a:gd name="connsiteY17" fmla="*/ 21106 h 114651"/>
                <a:gd name="connsiteX18" fmla="*/ 13934 w 126113"/>
                <a:gd name="connsiteY18" fmla="*/ 29967 h 114651"/>
                <a:gd name="connsiteX19" fmla="*/ 0 w 126113"/>
                <a:gd name="connsiteY19" fmla="*/ 15286 h 114651"/>
                <a:gd name="connsiteX20" fmla="*/ 23808 w 126113"/>
                <a:gd name="connsiteY20" fmla="*/ -1419 h 114651"/>
                <a:gd name="connsiteX21" fmla="*/ 50398 w 126113"/>
                <a:gd name="connsiteY21" fmla="*/ 17820 h 114651"/>
                <a:gd name="connsiteX22" fmla="*/ 77742 w 126113"/>
                <a:gd name="connsiteY22" fmla="*/ -1419 h 114651"/>
                <a:gd name="connsiteX23" fmla="*/ 118257 w 126113"/>
                <a:gd name="connsiteY23" fmla="*/ 37558 h 114651"/>
                <a:gd name="connsiteX24" fmla="*/ 115222 w 126113"/>
                <a:gd name="connsiteY24" fmla="*/ 40090 h 114651"/>
                <a:gd name="connsiteX25" fmla="*/ 111933 w 126113"/>
                <a:gd name="connsiteY25" fmla="*/ 37304 h 114651"/>
                <a:gd name="connsiteX26" fmla="*/ 78250 w 126113"/>
                <a:gd name="connsiteY26" fmla="*/ 4155 h 114651"/>
                <a:gd name="connsiteX27" fmla="*/ 64324 w 126113"/>
                <a:gd name="connsiteY27" fmla="*/ 20852 h 114651"/>
                <a:gd name="connsiteX28" fmla="*/ 68630 w 126113"/>
                <a:gd name="connsiteY28" fmla="*/ 43131 h 114651"/>
                <a:gd name="connsiteX29" fmla="*/ 77241 w 126113"/>
                <a:gd name="connsiteY29" fmla="*/ 77805 h 1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113" h="114651">
                  <a:moveTo>
                    <a:pt x="77241" y="77805"/>
                  </a:moveTo>
                  <a:cubicBezTo>
                    <a:pt x="78758" y="84380"/>
                    <a:pt x="84582" y="107668"/>
                    <a:pt x="102305" y="107668"/>
                  </a:cubicBezTo>
                  <a:cubicBezTo>
                    <a:pt x="103576" y="107668"/>
                    <a:pt x="109653" y="107668"/>
                    <a:pt x="114968" y="104372"/>
                  </a:cubicBezTo>
                  <a:cubicBezTo>
                    <a:pt x="107882" y="103110"/>
                    <a:pt x="102813" y="96781"/>
                    <a:pt x="102813" y="90707"/>
                  </a:cubicBezTo>
                  <a:cubicBezTo>
                    <a:pt x="102813" y="86658"/>
                    <a:pt x="105602" y="81854"/>
                    <a:pt x="112434" y="81854"/>
                  </a:cubicBezTo>
                  <a:cubicBezTo>
                    <a:pt x="118010" y="81854"/>
                    <a:pt x="126114" y="86404"/>
                    <a:pt x="126114" y="96527"/>
                  </a:cubicBezTo>
                  <a:cubicBezTo>
                    <a:pt x="126114" y="109691"/>
                    <a:pt x="111171" y="113233"/>
                    <a:pt x="102559" y="113233"/>
                  </a:cubicBezTo>
                  <a:cubicBezTo>
                    <a:pt x="87870" y="113233"/>
                    <a:pt x="79013" y="99822"/>
                    <a:pt x="75970" y="94002"/>
                  </a:cubicBezTo>
                  <a:cubicBezTo>
                    <a:pt x="69638" y="110699"/>
                    <a:pt x="55966" y="113233"/>
                    <a:pt x="48626" y="113233"/>
                  </a:cubicBezTo>
                  <a:cubicBezTo>
                    <a:pt x="22283" y="113233"/>
                    <a:pt x="7857" y="80584"/>
                    <a:pt x="7857" y="74257"/>
                  </a:cubicBezTo>
                  <a:cubicBezTo>
                    <a:pt x="7857" y="71732"/>
                    <a:pt x="10383" y="71732"/>
                    <a:pt x="10891" y="71732"/>
                  </a:cubicBezTo>
                  <a:cubicBezTo>
                    <a:pt x="12917" y="71732"/>
                    <a:pt x="13680" y="72231"/>
                    <a:pt x="14180" y="74509"/>
                  </a:cubicBezTo>
                  <a:cubicBezTo>
                    <a:pt x="22792" y="101339"/>
                    <a:pt x="39506" y="107668"/>
                    <a:pt x="48118" y="107668"/>
                  </a:cubicBezTo>
                  <a:cubicBezTo>
                    <a:pt x="52924" y="107668"/>
                    <a:pt x="61790" y="105388"/>
                    <a:pt x="61790" y="90707"/>
                  </a:cubicBezTo>
                  <a:cubicBezTo>
                    <a:pt x="61790" y="82863"/>
                    <a:pt x="57484" y="65903"/>
                    <a:pt x="48118" y="30476"/>
                  </a:cubicBezTo>
                  <a:cubicBezTo>
                    <a:pt x="44066" y="14779"/>
                    <a:pt x="35201" y="4155"/>
                    <a:pt x="24063" y="4155"/>
                  </a:cubicBezTo>
                  <a:cubicBezTo>
                    <a:pt x="22537" y="4155"/>
                    <a:pt x="16715" y="4155"/>
                    <a:pt x="11400" y="7442"/>
                  </a:cubicBezTo>
                  <a:cubicBezTo>
                    <a:pt x="17731" y="8705"/>
                    <a:pt x="23300" y="14024"/>
                    <a:pt x="23300" y="21106"/>
                  </a:cubicBezTo>
                  <a:cubicBezTo>
                    <a:pt x="23300" y="27943"/>
                    <a:pt x="17731" y="29967"/>
                    <a:pt x="13934" y="29967"/>
                  </a:cubicBezTo>
                  <a:cubicBezTo>
                    <a:pt x="6331" y="29967"/>
                    <a:pt x="0" y="23386"/>
                    <a:pt x="0" y="15286"/>
                  </a:cubicBezTo>
                  <a:cubicBezTo>
                    <a:pt x="0" y="3646"/>
                    <a:pt x="12663" y="-1419"/>
                    <a:pt x="23808" y="-1419"/>
                  </a:cubicBezTo>
                  <a:cubicBezTo>
                    <a:pt x="40523" y="-1419"/>
                    <a:pt x="49635" y="16303"/>
                    <a:pt x="50398" y="17820"/>
                  </a:cubicBezTo>
                  <a:cubicBezTo>
                    <a:pt x="53432" y="8458"/>
                    <a:pt x="62552" y="-1419"/>
                    <a:pt x="77742" y="-1419"/>
                  </a:cubicBezTo>
                  <a:cubicBezTo>
                    <a:pt x="103830" y="-1419"/>
                    <a:pt x="118257" y="31229"/>
                    <a:pt x="118257" y="37558"/>
                  </a:cubicBezTo>
                  <a:cubicBezTo>
                    <a:pt x="118257" y="40090"/>
                    <a:pt x="115985" y="40090"/>
                    <a:pt x="115222" y="40090"/>
                  </a:cubicBezTo>
                  <a:cubicBezTo>
                    <a:pt x="112942" y="40090"/>
                    <a:pt x="112434" y="39082"/>
                    <a:pt x="111933" y="37304"/>
                  </a:cubicBezTo>
                  <a:cubicBezTo>
                    <a:pt x="103576" y="10229"/>
                    <a:pt x="86353" y="4155"/>
                    <a:pt x="78250" y="4155"/>
                  </a:cubicBezTo>
                  <a:cubicBezTo>
                    <a:pt x="68375" y="4155"/>
                    <a:pt x="64324" y="12254"/>
                    <a:pt x="64324" y="20852"/>
                  </a:cubicBezTo>
                  <a:cubicBezTo>
                    <a:pt x="64324" y="26427"/>
                    <a:pt x="65841" y="31992"/>
                    <a:pt x="68630" y="43131"/>
                  </a:cubicBezTo>
                  <a:lnTo>
                    <a:pt x="77241" y="77805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BB267EE-9D85-191D-CE10-E75F6AFDA09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 flipV="1">
              <a:off x="6478506" y="-15511339"/>
              <a:ext cx="87234" cy="124759"/>
            </a:xfrm>
            <a:custGeom>
              <a:avLst/>
              <a:gdLst>
                <a:gd name="connsiteX0" fmla="*/ 42200 w 87234"/>
                <a:gd name="connsiteY0" fmla="*/ 118023 h 124759"/>
                <a:gd name="connsiteX1" fmla="*/ 42907 w 87234"/>
                <a:gd name="connsiteY1" fmla="*/ 120866 h 124759"/>
                <a:gd name="connsiteX2" fmla="*/ 40071 w 87234"/>
                <a:gd name="connsiteY2" fmla="*/ 123344 h 124759"/>
                <a:gd name="connsiteX3" fmla="*/ 17374 w 87234"/>
                <a:gd name="connsiteY3" fmla="*/ 121573 h 124759"/>
                <a:gd name="connsiteX4" fmla="*/ 13474 w 87234"/>
                <a:gd name="connsiteY4" fmla="*/ 117499 h 124759"/>
                <a:gd name="connsiteX5" fmla="*/ 18089 w 87234"/>
                <a:gd name="connsiteY5" fmla="*/ 115015 h 124759"/>
                <a:gd name="connsiteX6" fmla="*/ 26597 w 87234"/>
                <a:gd name="connsiteY6" fmla="*/ 112355 h 124759"/>
                <a:gd name="connsiteX7" fmla="*/ 25890 w 87234"/>
                <a:gd name="connsiteY7" fmla="*/ 108456 h 124759"/>
                <a:gd name="connsiteX8" fmla="*/ 890 w 87234"/>
                <a:gd name="connsiteY8" fmla="*/ 8152 h 124759"/>
                <a:gd name="connsiteX9" fmla="*/ 0 w 87234"/>
                <a:gd name="connsiteY9" fmla="*/ 4254 h 124759"/>
                <a:gd name="connsiteX10" fmla="*/ 6030 w 87234"/>
                <a:gd name="connsiteY10" fmla="*/ -1416 h 124759"/>
                <a:gd name="connsiteX11" fmla="*/ 14188 w 87234"/>
                <a:gd name="connsiteY11" fmla="*/ 6024 h 124759"/>
                <a:gd name="connsiteX12" fmla="*/ 22872 w 87234"/>
                <a:gd name="connsiteY12" fmla="*/ 40403 h 124759"/>
                <a:gd name="connsiteX13" fmla="*/ 45568 w 87234"/>
                <a:gd name="connsiteY13" fmla="*/ 25874 h 124759"/>
                <a:gd name="connsiteX14" fmla="*/ 45219 w 87234"/>
                <a:gd name="connsiteY14" fmla="*/ 22332 h 124759"/>
                <a:gd name="connsiteX15" fmla="*/ 44503 w 87234"/>
                <a:gd name="connsiteY15" fmla="*/ 16838 h 124759"/>
                <a:gd name="connsiteX16" fmla="*/ 63299 w 87234"/>
                <a:gd name="connsiteY16" fmla="*/ -1416 h 124759"/>
                <a:gd name="connsiteX17" fmla="*/ 85821 w 87234"/>
                <a:gd name="connsiteY17" fmla="*/ 25699 h 124759"/>
                <a:gd name="connsiteX18" fmla="*/ 82985 w 87234"/>
                <a:gd name="connsiteY18" fmla="*/ 28002 h 124759"/>
                <a:gd name="connsiteX19" fmla="*/ 79434 w 87234"/>
                <a:gd name="connsiteY19" fmla="*/ 23745 h 124759"/>
                <a:gd name="connsiteX20" fmla="*/ 63831 w 87234"/>
                <a:gd name="connsiteY20" fmla="*/ 3546 h 124759"/>
                <a:gd name="connsiteX21" fmla="*/ 57627 w 87234"/>
                <a:gd name="connsiteY21" fmla="*/ 12756 h 124759"/>
                <a:gd name="connsiteX22" fmla="*/ 58692 w 87234"/>
                <a:gd name="connsiteY22" fmla="*/ 20736 h 124759"/>
                <a:gd name="connsiteX23" fmla="*/ 59581 w 87234"/>
                <a:gd name="connsiteY23" fmla="*/ 26231 h 124759"/>
                <a:gd name="connsiteX24" fmla="*/ 30855 w 87234"/>
                <a:gd name="connsiteY24" fmla="*/ 45017 h 124759"/>
                <a:gd name="connsiteX25" fmla="*/ 45568 w 87234"/>
                <a:gd name="connsiteY25" fmla="*/ 56712 h 124759"/>
                <a:gd name="connsiteX26" fmla="*/ 73404 w 87234"/>
                <a:gd name="connsiteY26" fmla="*/ 73544 h 124759"/>
                <a:gd name="connsiteX27" fmla="*/ 79259 w 87234"/>
                <a:gd name="connsiteY27" fmla="*/ 71241 h 124759"/>
                <a:gd name="connsiteX28" fmla="*/ 70036 w 87234"/>
                <a:gd name="connsiteY28" fmla="*/ 61317 h 124759"/>
                <a:gd name="connsiteX29" fmla="*/ 77130 w 87234"/>
                <a:gd name="connsiteY29" fmla="*/ 54758 h 124759"/>
                <a:gd name="connsiteX30" fmla="*/ 87235 w 87234"/>
                <a:gd name="connsiteY30" fmla="*/ 66105 h 124759"/>
                <a:gd name="connsiteX31" fmla="*/ 73587 w 87234"/>
                <a:gd name="connsiteY31" fmla="*/ 78507 h 124759"/>
                <a:gd name="connsiteX32" fmla="*/ 45219 w 87234"/>
                <a:gd name="connsiteY32" fmla="*/ 62912 h 124759"/>
                <a:gd name="connsiteX33" fmla="*/ 24643 w 87234"/>
                <a:gd name="connsiteY33" fmla="*/ 47319 h 124759"/>
                <a:gd name="connsiteX34" fmla="*/ 42200 w 87234"/>
                <a:gd name="connsiteY34" fmla="*/ 118023 h 1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234" h="124759">
                  <a:moveTo>
                    <a:pt x="42200" y="118023"/>
                  </a:moveTo>
                  <a:cubicBezTo>
                    <a:pt x="42374" y="118381"/>
                    <a:pt x="42907" y="120683"/>
                    <a:pt x="42907" y="120866"/>
                  </a:cubicBezTo>
                  <a:cubicBezTo>
                    <a:pt x="42907" y="121748"/>
                    <a:pt x="42200" y="123344"/>
                    <a:pt x="40071" y="123344"/>
                  </a:cubicBezTo>
                  <a:cubicBezTo>
                    <a:pt x="36527" y="123344"/>
                    <a:pt x="21807" y="121929"/>
                    <a:pt x="17374" y="121573"/>
                  </a:cubicBezTo>
                  <a:cubicBezTo>
                    <a:pt x="15960" y="121397"/>
                    <a:pt x="13474" y="121216"/>
                    <a:pt x="13474" y="117499"/>
                  </a:cubicBezTo>
                  <a:cubicBezTo>
                    <a:pt x="13474" y="115015"/>
                    <a:pt x="15960" y="115015"/>
                    <a:pt x="18089" y="115015"/>
                  </a:cubicBezTo>
                  <a:cubicBezTo>
                    <a:pt x="26597" y="115015"/>
                    <a:pt x="26597" y="113775"/>
                    <a:pt x="26597" y="112355"/>
                  </a:cubicBezTo>
                  <a:cubicBezTo>
                    <a:pt x="26597" y="111116"/>
                    <a:pt x="26240" y="110052"/>
                    <a:pt x="25890" y="108456"/>
                  </a:cubicBezTo>
                  <a:lnTo>
                    <a:pt x="890" y="8152"/>
                  </a:lnTo>
                  <a:cubicBezTo>
                    <a:pt x="0" y="4961"/>
                    <a:pt x="0" y="4610"/>
                    <a:pt x="0" y="4254"/>
                  </a:cubicBezTo>
                  <a:cubicBezTo>
                    <a:pt x="0" y="1594"/>
                    <a:pt x="2129" y="-1416"/>
                    <a:pt x="6030" y="-1416"/>
                  </a:cubicBezTo>
                  <a:cubicBezTo>
                    <a:pt x="10820" y="-1416"/>
                    <a:pt x="13124" y="2126"/>
                    <a:pt x="14188" y="6024"/>
                  </a:cubicBezTo>
                  <a:cubicBezTo>
                    <a:pt x="14538" y="6738"/>
                    <a:pt x="22164" y="37927"/>
                    <a:pt x="22872" y="40403"/>
                  </a:cubicBezTo>
                  <a:cubicBezTo>
                    <a:pt x="35463" y="39166"/>
                    <a:pt x="45568" y="35092"/>
                    <a:pt x="45568" y="25874"/>
                  </a:cubicBezTo>
                  <a:cubicBezTo>
                    <a:pt x="45568" y="24984"/>
                    <a:pt x="45568" y="24103"/>
                    <a:pt x="45219" y="22332"/>
                  </a:cubicBezTo>
                  <a:cubicBezTo>
                    <a:pt x="44503" y="19673"/>
                    <a:pt x="44503" y="18783"/>
                    <a:pt x="44503" y="16838"/>
                  </a:cubicBezTo>
                  <a:cubicBezTo>
                    <a:pt x="44503" y="4254"/>
                    <a:pt x="54791" y="-1416"/>
                    <a:pt x="63299" y="-1416"/>
                  </a:cubicBezTo>
                  <a:cubicBezTo>
                    <a:pt x="80498" y="-1416"/>
                    <a:pt x="85821" y="25516"/>
                    <a:pt x="85821" y="25699"/>
                  </a:cubicBezTo>
                  <a:cubicBezTo>
                    <a:pt x="85821" y="28002"/>
                    <a:pt x="83517" y="28002"/>
                    <a:pt x="82985" y="28002"/>
                  </a:cubicBezTo>
                  <a:cubicBezTo>
                    <a:pt x="80498" y="28002"/>
                    <a:pt x="80324" y="27112"/>
                    <a:pt x="79434" y="23745"/>
                  </a:cubicBezTo>
                  <a:cubicBezTo>
                    <a:pt x="77313" y="16123"/>
                    <a:pt x="72522" y="3546"/>
                    <a:pt x="63831" y="3546"/>
                  </a:cubicBezTo>
                  <a:cubicBezTo>
                    <a:pt x="59049" y="3546"/>
                    <a:pt x="57627" y="7977"/>
                    <a:pt x="57627" y="12756"/>
                  </a:cubicBezTo>
                  <a:cubicBezTo>
                    <a:pt x="57627" y="15774"/>
                    <a:pt x="57627" y="16123"/>
                    <a:pt x="58692" y="20736"/>
                  </a:cubicBezTo>
                  <a:cubicBezTo>
                    <a:pt x="58866" y="21268"/>
                    <a:pt x="59581" y="24277"/>
                    <a:pt x="59581" y="26231"/>
                  </a:cubicBezTo>
                  <a:cubicBezTo>
                    <a:pt x="59581" y="41999"/>
                    <a:pt x="38299" y="44485"/>
                    <a:pt x="30855" y="45017"/>
                  </a:cubicBezTo>
                  <a:cubicBezTo>
                    <a:pt x="35995" y="48200"/>
                    <a:pt x="42557" y="54051"/>
                    <a:pt x="45568" y="56712"/>
                  </a:cubicBezTo>
                  <a:cubicBezTo>
                    <a:pt x="54617" y="65215"/>
                    <a:pt x="63482" y="73544"/>
                    <a:pt x="73404" y="73544"/>
                  </a:cubicBezTo>
                  <a:cubicBezTo>
                    <a:pt x="75533" y="73544"/>
                    <a:pt x="77837" y="73012"/>
                    <a:pt x="79259" y="71241"/>
                  </a:cubicBezTo>
                  <a:cubicBezTo>
                    <a:pt x="71633" y="70004"/>
                    <a:pt x="70036" y="63976"/>
                    <a:pt x="70036" y="61317"/>
                  </a:cubicBezTo>
                  <a:cubicBezTo>
                    <a:pt x="70036" y="57418"/>
                    <a:pt x="73055" y="54758"/>
                    <a:pt x="77130" y="54758"/>
                  </a:cubicBezTo>
                  <a:cubicBezTo>
                    <a:pt x="81920" y="54758"/>
                    <a:pt x="87235" y="58657"/>
                    <a:pt x="87235" y="66105"/>
                  </a:cubicBezTo>
                  <a:cubicBezTo>
                    <a:pt x="87235" y="71949"/>
                    <a:pt x="82985" y="78507"/>
                    <a:pt x="73587" y="78507"/>
                  </a:cubicBezTo>
                  <a:cubicBezTo>
                    <a:pt x="63482" y="78507"/>
                    <a:pt x="54259" y="71241"/>
                    <a:pt x="45219" y="62912"/>
                  </a:cubicBezTo>
                  <a:cubicBezTo>
                    <a:pt x="37767" y="55822"/>
                    <a:pt x="31920" y="50328"/>
                    <a:pt x="24643" y="47319"/>
                  </a:cubicBezTo>
                  <a:lnTo>
                    <a:pt x="42200" y="11802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</p:grpSp>
      <p:grpSp>
        <p:nvGrpSpPr>
          <p:cNvPr id="140" name="Group 139" descr="\documentclass{article}&#10;\usepackage{amsmath}&#10;\pagestyle{empty}&#10;\begin{document}&#10;&#10;&#10;$x_i$&#10;&#10;\end{document}" title="IguanaTex Vector Display">
            <a:extLst>
              <a:ext uri="{FF2B5EF4-FFF2-40B4-BE49-F238E27FC236}">
                <a16:creationId xmlns:a16="http://schemas.microsoft.com/office/drawing/2014/main" id="{9AF859EE-CC49-B881-D706-78A5EDA8CE1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805764" y="5049456"/>
            <a:ext cx="180477" cy="137160"/>
            <a:chOff x="7946286" y="-12113774"/>
            <a:chExt cx="180477" cy="137160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1D0154D-0803-7723-5A40-6474F52EC54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 flipV="1">
              <a:off x="7946286" y="-12113774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6C7C72-9C61-6655-6A46-4D182991052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 flipV="1">
              <a:off x="8078152" y="-12084524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8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10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8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9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9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8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70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10" y="-1416"/>
                  </a:cubicBezTo>
                  <a:cubicBezTo>
                    <a:pt x="41553" y="-1416"/>
                    <a:pt x="48611" y="20711"/>
                    <a:pt x="48611" y="23118"/>
                  </a:cubicBezTo>
                  <a:cubicBezTo>
                    <a:pt x="48611" y="25201"/>
                    <a:pt x="46527" y="25201"/>
                    <a:pt x="46045" y="25201"/>
                  </a:cubicBezTo>
                  <a:cubicBezTo>
                    <a:pt x="43796" y="25201"/>
                    <a:pt x="43637" y="24239"/>
                    <a:pt x="42998" y="22471"/>
                  </a:cubicBezTo>
                  <a:cubicBezTo>
                    <a:pt x="39303" y="9648"/>
                    <a:pt x="32245" y="3074"/>
                    <a:pt x="25991" y="3074"/>
                  </a:cubicBezTo>
                  <a:cubicBezTo>
                    <a:pt x="22779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50" y="23276"/>
                    <a:pt x="27918" y="27607"/>
                    <a:pt x="29679" y="31775"/>
                  </a:cubicBezTo>
                  <a:cubicBezTo>
                    <a:pt x="31123" y="35625"/>
                    <a:pt x="36903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7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9" y="66408"/>
                    <a:pt x="22779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</p:grpSp>
      <p:grpSp>
        <p:nvGrpSpPr>
          <p:cNvPr id="143" name="Group 142" descr="\documentclass{article}&#10;\usepackage{amsmath}&#10;\pagestyle{empty}&#10;\begin{document}&#10;&#10;&#10;$x_j$&#10;&#10;\end{document}" title="IguanaTex Vector Display">
            <a:extLst>
              <a:ext uri="{FF2B5EF4-FFF2-40B4-BE49-F238E27FC236}">
                <a16:creationId xmlns:a16="http://schemas.microsoft.com/office/drawing/2014/main" id="{4D2A1EE9-12EF-B21E-0CAD-546C6B07F1AE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770964" y="5049456"/>
            <a:ext cx="194753" cy="168267"/>
            <a:chOff x="8917057" y="-12115851"/>
            <a:chExt cx="194753" cy="168267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DCA3D2B-08E5-CF36-32FB-5AC44FBA8CE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 flipV="1">
              <a:off x="8917057" y="-12115851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5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600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5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600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2BF4E9B-3233-2E73-7AEB-562D66B522C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 flipV="1">
              <a:off x="9041384" y="-12086601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4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8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4" y="9808"/>
                    <a:pt x="15404" y="12214"/>
                  </a:cubicBezTo>
                  <a:cubicBezTo>
                    <a:pt x="15404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4" y="-1414"/>
                    <a:pt x="15885" y="-1414"/>
                  </a:cubicBezTo>
                  <a:cubicBezTo>
                    <a:pt x="25510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0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8" y="94794"/>
                    <a:pt x="52298" y="89657"/>
                  </a:cubicBezTo>
                  <a:cubicBezTo>
                    <a:pt x="52298" y="87896"/>
                    <a:pt x="51982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</p:grpSp>
      <p:grpSp>
        <p:nvGrpSpPr>
          <p:cNvPr id="146" name="Group 145" descr="\documentclass{article}&#10;\usepackage{amsmath}&#10;\pagestyle{empty}&#10;\begin{document}&#10;&#10;&#10;$x_l$&#10;&#10;\end{document}" title="IguanaTex Vector Display">
            <a:extLst>
              <a:ext uri="{FF2B5EF4-FFF2-40B4-BE49-F238E27FC236}">
                <a16:creationId xmlns:a16="http://schemas.microsoft.com/office/drawing/2014/main" id="{17FC3A4F-A159-981B-607E-A1531D4DEAF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805764" y="5849556"/>
            <a:ext cx="170213" cy="137161"/>
            <a:chOff x="7944437" y="-11314226"/>
            <a:chExt cx="170213" cy="137161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EAC646-2E84-2545-419E-2720DB38959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 flipV="1">
              <a:off x="7944437" y="-11314226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7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7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4BFED30-7642-ABD4-A47E-B2C452CB25A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 flipV="1">
              <a:off x="8078711" y="-11289946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6 w 35939"/>
                <a:gd name="connsiteY4" fmla="*/ 106177 h 112881"/>
                <a:gd name="connsiteX5" fmla="*/ 13477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0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6" y="109540"/>
                    <a:pt x="9466" y="106177"/>
                  </a:cubicBezTo>
                  <a:cubicBezTo>
                    <a:pt x="9466" y="103929"/>
                    <a:pt x="11709" y="103929"/>
                    <a:pt x="13477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0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rgbClr val="638ACF"/>
                </a:solidFill>
              </a:endParaRPr>
            </a:p>
          </p:txBody>
        </p:sp>
      </p:grpSp>
      <p:grpSp>
        <p:nvGrpSpPr>
          <p:cNvPr id="135" name="Group 134" descr="\documentclass{article}&#10;\usepackage{amsmath}&#10;\pagestyle{empty}&#10;\begin{document}&#10;&#10;&#10;$\mathbf{X} = \mathbf{X}\mathbf{A}+\mathbf{N}$&#10;&#10;\end{document}" title="IguanaTex Vector Display">
            <a:extLst>
              <a:ext uri="{FF2B5EF4-FFF2-40B4-BE49-F238E27FC236}">
                <a16:creationId xmlns:a16="http://schemas.microsoft.com/office/drawing/2014/main" id="{7A14152C-C74F-48B4-A775-0AB18E5E22FF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756400" y="1522048"/>
            <a:ext cx="1903954" cy="248085"/>
            <a:chOff x="11512021" y="-21069197"/>
            <a:chExt cx="1903954" cy="248085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9B03C4B-D158-FE62-68CE-57EFE034BB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 flipV="1">
              <a:off x="11512021" y="-21065390"/>
              <a:ext cx="254570" cy="217909"/>
            </a:xfrm>
            <a:custGeom>
              <a:avLst/>
              <a:gdLst>
                <a:gd name="connsiteX0" fmla="*/ 143019 w 254570"/>
                <a:gd name="connsiteY0" fmla="*/ 124689 h 217909"/>
                <a:gd name="connsiteX1" fmla="*/ 196411 w 254570"/>
                <a:gd name="connsiteY1" fmla="*/ 194884 h 217909"/>
                <a:gd name="connsiteX2" fmla="*/ 211347 w 254570"/>
                <a:gd name="connsiteY2" fmla="*/ 200604 h 217909"/>
                <a:gd name="connsiteX3" fmla="*/ 229783 w 254570"/>
                <a:gd name="connsiteY3" fmla="*/ 201560 h 217909"/>
                <a:gd name="connsiteX4" fmla="*/ 238996 w 254570"/>
                <a:gd name="connsiteY4" fmla="*/ 201560 h 217909"/>
                <a:gd name="connsiteX5" fmla="*/ 238996 w 254570"/>
                <a:gd name="connsiteY5" fmla="*/ 216488 h 217909"/>
                <a:gd name="connsiteX6" fmla="*/ 196411 w 254570"/>
                <a:gd name="connsiteY6" fmla="*/ 215532 h 217909"/>
                <a:gd name="connsiteX7" fmla="*/ 148103 w 254570"/>
                <a:gd name="connsiteY7" fmla="*/ 216488 h 217909"/>
                <a:gd name="connsiteX8" fmla="*/ 148103 w 254570"/>
                <a:gd name="connsiteY8" fmla="*/ 201560 h 217909"/>
                <a:gd name="connsiteX9" fmla="*/ 177348 w 254570"/>
                <a:gd name="connsiteY9" fmla="*/ 198062 h 217909"/>
                <a:gd name="connsiteX10" fmla="*/ 174805 w 254570"/>
                <a:gd name="connsiteY10" fmla="*/ 194565 h 217909"/>
                <a:gd name="connsiteX11" fmla="*/ 132849 w 254570"/>
                <a:gd name="connsiteY11" fmla="*/ 138979 h 217909"/>
                <a:gd name="connsiteX12" fmla="*/ 87402 w 254570"/>
                <a:gd name="connsiteY12" fmla="*/ 201560 h 217909"/>
                <a:gd name="connsiteX13" fmla="*/ 113775 w 254570"/>
                <a:gd name="connsiteY13" fmla="*/ 201560 h 217909"/>
                <a:gd name="connsiteX14" fmla="*/ 113775 w 254570"/>
                <a:gd name="connsiteY14" fmla="*/ 216488 h 217909"/>
                <a:gd name="connsiteX15" fmla="*/ 56254 w 254570"/>
                <a:gd name="connsiteY15" fmla="*/ 215532 h 217909"/>
                <a:gd name="connsiteX16" fmla="*/ 4766 w 254570"/>
                <a:gd name="connsiteY16" fmla="*/ 216488 h 217909"/>
                <a:gd name="connsiteX17" fmla="*/ 4766 w 254570"/>
                <a:gd name="connsiteY17" fmla="*/ 201560 h 217909"/>
                <a:gd name="connsiteX18" fmla="*/ 35914 w 254570"/>
                <a:gd name="connsiteY18" fmla="*/ 201560 h 217909"/>
                <a:gd name="connsiteX19" fmla="*/ 106466 w 254570"/>
                <a:gd name="connsiteY19" fmla="*/ 104041 h 217909"/>
                <a:gd name="connsiteX20" fmla="*/ 42266 w 254570"/>
                <a:gd name="connsiteY20" fmla="*/ 19864 h 217909"/>
                <a:gd name="connsiteX21" fmla="*/ 28606 w 254570"/>
                <a:gd name="connsiteY21" fmla="*/ 14463 h 217909"/>
                <a:gd name="connsiteX22" fmla="*/ 9213 w 254570"/>
                <a:gd name="connsiteY22" fmla="*/ 13507 h 217909"/>
                <a:gd name="connsiteX23" fmla="*/ 0 w 254570"/>
                <a:gd name="connsiteY23" fmla="*/ 13507 h 217909"/>
                <a:gd name="connsiteX24" fmla="*/ 0 w 254570"/>
                <a:gd name="connsiteY24" fmla="*/ -1421 h 217909"/>
                <a:gd name="connsiteX25" fmla="*/ 42585 w 254570"/>
                <a:gd name="connsiteY25" fmla="*/ -463 h 217909"/>
                <a:gd name="connsiteX26" fmla="*/ 90892 w 254570"/>
                <a:gd name="connsiteY26" fmla="*/ -1421 h 217909"/>
                <a:gd name="connsiteX27" fmla="*/ 90892 w 254570"/>
                <a:gd name="connsiteY27" fmla="*/ 13507 h 217909"/>
                <a:gd name="connsiteX28" fmla="*/ 61658 w 254570"/>
                <a:gd name="connsiteY28" fmla="*/ 17005 h 217909"/>
                <a:gd name="connsiteX29" fmla="*/ 64201 w 254570"/>
                <a:gd name="connsiteY29" fmla="*/ 20493 h 217909"/>
                <a:gd name="connsiteX30" fmla="*/ 116636 w 254570"/>
                <a:gd name="connsiteY30" fmla="*/ 90060 h 217909"/>
                <a:gd name="connsiteX31" fmla="*/ 171943 w 254570"/>
                <a:gd name="connsiteY31" fmla="*/ 13507 h 217909"/>
                <a:gd name="connsiteX32" fmla="*/ 145561 w 254570"/>
                <a:gd name="connsiteY32" fmla="*/ 13507 h 217909"/>
                <a:gd name="connsiteX33" fmla="*/ 145561 w 254570"/>
                <a:gd name="connsiteY33" fmla="*/ -1421 h 217909"/>
                <a:gd name="connsiteX34" fmla="*/ 203082 w 254570"/>
                <a:gd name="connsiteY34" fmla="*/ -463 h 217909"/>
                <a:gd name="connsiteX35" fmla="*/ 254570 w 254570"/>
                <a:gd name="connsiteY35" fmla="*/ -1421 h 217909"/>
                <a:gd name="connsiteX36" fmla="*/ 254570 w 254570"/>
                <a:gd name="connsiteY36" fmla="*/ 13507 h 217909"/>
                <a:gd name="connsiteX37" fmla="*/ 223432 w 254570"/>
                <a:gd name="connsiteY37" fmla="*/ 13507 h 217909"/>
                <a:gd name="connsiteX38" fmla="*/ 143019 w 254570"/>
                <a:gd name="connsiteY38" fmla="*/ 124689 h 21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4570" h="217909">
                  <a:moveTo>
                    <a:pt x="143019" y="124689"/>
                  </a:moveTo>
                  <a:lnTo>
                    <a:pt x="196411" y="194884"/>
                  </a:lnTo>
                  <a:cubicBezTo>
                    <a:pt x="199911" y="199339"/>
                    <a:pt x="200230" y="199647"/>
                    <a:pt x="211347" y="200604"/>
                  </a:cubicBezTo>
                  <a:cubicBezTo>
                    <a:pt x="218975" y="201560"/>
                    <a:pt x="220889" y="201560"/>
                    <a:pt x="229783" y="201560"/>
                  </a:cubicBezTo>
                  <a:lnTo>
                    <a:pt x="238996" y="201560"/>
                  </a:lnTo>
                  <a:lnTo>
                    <a:pt x="238996" y="216488"/>
                  </a:lnTo>
                  <a:cubicBezTo>
                    <a:pt x="225655" y="215532"/>
                    <a:pt x="210081" y="215532"/>
                    <a:pt x="196411" y="215532"/>
                  </a:cubicBezTo>
                  <a:cubicBezTo>
                    <a:pt x="184018" y="215532"/>
                    <a:pt x="159540" y="215532"/>
                    <a:pt x="148103" y="216488"/>
                  </a:cubicBezTo>
                  <a:lnTo>
                    <a:pt x="148103" y="201560"/>
                  </a:lnTo>
                  <a:cubicBezTo>
                    <a:pt x="153827" y="201560"/>
                    <a:pt x="166221" y="201560"/>
                    <a:pt x="177348" y="198062"/>
                  </a:cubicBezTo>
                  <a:cubicBezTo>
                    <a:pt x="177029" y="197424"/>
                    <a:pt x="175433" y="195522"/>
                    <a:pt x="174805" y="194565"/>
                  </a:cubicBezTo>
                  <a:lnTo>
                    <a:pt x="132849" y="138979"/>
                  </a:lnTo>
                  <a:lnTo>
                    <a:pt x="87402" y="201560"/>
                  </a:lnTo>
                  <a:lnTo>
                    <a:pt x="113775" y="201560"/>
                  </a:lnTo>
                  <a:lnTo>
                    <a:pt x="113775" y="216488"/>
                  </a:lnTo>
                  <a:cubicBezTo>
                    <a:pt x="100743" y="215532"/>
                    <a:pt x="70552" y="215532"/>
                    <a:pt x="56254" y="215532"/>
                  </a:cubicBezTo>
                  <a:cubicBezTo>
                    <a:pt x="43542" y="215532"/>
                    <a:pt x="15893" y="215532"/>
                    <a:pt x="4766" y="216488"/>
                  </a:cubicBezTo>
                  <a:lnTo>
                    <a:pt x="4766" y="201560"/>
                  </a:lnTo>
                  <a:lnTo>
                    <a:pt x="35914" y="201560"/>
                  </a:lnTo>
                  <a:lnTo>
                    <a:pt x="106466" y="104041"/>
                  </a:lnTo>
                  <a:lnTo>
                    <a:pt x="42266" y="19864"/>
                  </a:lnTo>
                  <a:cubicBezTo>
                    <a:pt x="39404" y="16047"/>
                    <a:pt x="38775" y="15411"/>
                    <a:pt x="28606" y="14463"/>
                  </a:cubicBezTo>
                  <a:cubicBezTo>
                    <a:pt x="22245" y="13826"/>
                    <a:pt x="15574" y="13507"/>
                    <a:pt x="9213" y="13507"/>
                  </a:cubicBezTo>
                  <a:lnTo>
                    <a:pt x="0" y="13507"/>
                  </a:lnTo>
                  <a:lnTo>
                    <a:pt x="0" y="-1421"/>
                  </a:lnTo>
                  <a:cubicBezTo>
                    <a:pt x="13350" y="-463"/>
                    <a:pt x="28915" y="-463"/>
                    <a:pt x="42585" y="-463"/>
                  </a:cubicBezTo>
                  <a:cubicBezTo>
                    <a:pt x="54978" y="-463"/>
                    <a:pt x="79456" y="-463"/>
                    <a:pt x="90892" y="-1421"/>
                  </a:cubicBezTo>
                  <a:lnTo>
                    <a:pt x="90892" y="13507"/>
                  </a:lnTo>
                  <a:cubicBezTo>
                    <a:pt x="85179" y="13507"/>
                    <a:pt x="72775" y="13507"/>
                    <a:pt x="61658" y="17005"/>
                  </a:cubicBezTo>
                  <a:cubicBezTo>
                    <a:pt x="61977" y="17643"/>
                    <a:pt x="63563" y="19545"/>
                    <a:pt x="64201" y="20493"/>
                  </a:cubicBezTo>
                  <a:lnTo>
                    <a:pt x="116636" y="90060"/>
                  </a:lnTo>
                  <a:lnTo>
                    <a:pt x="171943" y="13507"/>
                  </a:lnTo>
                  <a:lnTo>
                    <a:pt x="145561" y="13507"/>
                  </a:lnTo>
                  <a:lnTo>
                    <a:pt x="145561" y="-1421"/>
                  </a:lnTo>
                  <a:cubicBezTo>
                    <a:pt x="158593" y="-463"/>
                    <a:pt x="188784" y="-463"/>
                    <a:pt x="203082" y="-463"/>
                  </a:cubicBezTo>
                  <a:cubicBezTo>
                    <a:pt x="215805" y="-463"/>
                    <a:pt x="243453" y="-463"/>
                    <a:pt x="254570" y="-1421"/>
                  </a:cubicBezTo>
                  <a:lnTo>
                    <a:pt x="254570" y="13507"/>
                  </a:lnTo>
                  <a:lnTo>
                    <a:pt x="223432" y="13507"/>
                  </a:lnTo>
                  <a:lnTo>
                    <a:pt x="143019" y="12468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5A2F80E-C194-8115-7C97-9CE9C23331E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 flipV="1">
              <a:off x="11883696" y="-20964055"/>
              <a:ext cx="211357" cy="74330"/>
            </a:xfrm>
            <a:custGeom>
              <a:avLst/>
              <a:gdLst>
                <a:gd name="connsiteX0" fmla="*/ 200550 w 211357"/>
                <a:gd name="connsiteY0" fmla="*/ 60205 h 74330"/>
                <a:gd name="connsiteX1" fmla="*/ 211358 w 211357"/>
                <a:gd name="connsiteY1" fmla="*/ 66562 h 74330"/>
                <a:gd name="connsiteX2" fmla="*/ 200869 w 211357"/>
                <a:gd name="connsiteY2" fmla="*/ 72911 h 74330"/>
                <a:gd name="connsiteX3" fmla="*/ 10489 w 211357"/>
                <a:gd name="connsiteY3" fmla="*/ 72911 h 74330"/>
                <a:gd name="connsiteX4" fmla="*/ 0 w 211357"/>
                <a:gd name="connsiteY4" fmla="*/ 66562 h 74330"/>
                <a:gd name="connsiteX5" fmla="*/ 10808 w 211357"/>
                <a:gd name="connsiteY5" fmla="*/ 60205 h 74330"/>
                <a:gd name="connsiteX6" fmla="*/ 200550 w 211357"/>
                <a:gd name="connsiteY6" fmla="*/ 60205 h 74330"/>
                <a:gd name="connsiteX7" fmla="*/ 200869 w 211357"/>
                <a:gd name="connsiteY7" fmla="*/ -1419 h 74330"/>
                <a:gd name="connsiteX8" fmla="*/ 211358 w 211357"/>
                <a:gd name="connsiteY8" fmla="*/ 4937 h 74330"/>
                <a:gd name="connsiteX9" fmla="*/ 200550 w 211357"/>
                <a:gd name="connsiteY9" fmla="*/ 11296 h 74330"/>
                <a:gd name="connsiteX10" fmla="*/ 10808 w 211357"/>
                <a:gd name="connsiteY10" fmla="*/ 11296 h 74330"/>
                <a:gd name="connsiteX11" fmla="*/ 0 w 211357"/>
                <a:gd name="connsiteY11" fmla="*/ 4937 h 74330"/>
                <a:gd name="connsiteX12" fmla="*/ 10489 w 211357"/>
                <a:gd name="connsiteY12" fmla="*/ -1419 h 74330"/>
                <a:gd name="connsiteX13" fmla="*/ 200869 w 211357"/>
                <a:gd name="connsiteY13" fmla="*/ -1419 h 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357" h="74330">
                  <a:moveTo>
                    <a:pt x="200550" y="60205"/>
                  </a:moveTo>
                  <a:cubicBezTo>
                    <a:pt x="205315" y="60205"/>
                    <a:pt x="211358" y="60205"/>
                    <a:pt x="211358" y="66562"/>
                  </a:cubicBezTo>
                  <a:cubicBezTo>
                    <a:pt x="211358" y="72911"/>
                    <a:pt x="205315" y="72911"/>
                    <a:pt x="200869" y="72911"/>
                  </a:cubicBezTo>
                  <a:lnTo>
                    <a:pt x="10489" y="72911"/>
                  </a:lnTo>
                  <a:cubicBezTo>
                    <a:pt x="6042" y="72911"/>
                    <a:pt x="0" y="72911"/>
                    <a:pt x="0" y="66562"/>
                  </a:cubicBezTo>
                  <a:cubicBezTo>
                    <a:pt x="0" y="60205"/>
                    <a:pt x="6042" y="60205"/>
                    <a:pt x="10808" y="60205"/>
                  </a:cubicBezTo>
                  <a:lnTo>
                    <a:pt x="200550" y="60205"/>
                  </a:lnTo>
                  <a:close/>
                  <a:moveTo>
                    <a:pt x="200869" y="-1419"/>
                  </a:moveTo>
                  <a:cubicBezTo>
                    <a:pt x="205315" y="-1419"/>
                    <a:pt x="211358" y="-1419"/>
                    <a:pt x="211358" y="4937"/>
                  </a:cubicBezTo>
                  <a:cubicBezTo>
                    <a:pt x="211358" y="11296"/>
                    <a:pt x="205315" y="11296"/>
                    <a:pt x="200550" y="11296"/>
                  </a:cubicBezTo>
                  <a:lnTo>
                    <a:pt x="10808" y="11296"/>
                  </a:lnTo>
                  <a:cubicBezTo>
                    <a:pt x="6042" y="11296"/>
                    <a:pt x="0" y="11296"/>
                    <a:pt x="0" y="4937"/>
                  </a:cubicBezTo>
                  <a:cubicBezTo>
                    <a:pt x="0" y="-1419"/>
                    <a:pt x="6042" y="-1419"/>
                    <a:pt x="10489" y="-1419"/>
                  </a:cubicBezTo>
                  <a:lnTo>
                    <a:pt x="200869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8E4AE3-01D4-BA14-0451-7F940D8DD23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 flipV="1">
              <a:off x="12212231" y="-21069197"/>
              <a:ext cx="528382" cy="221716"/>
            </a:xfrm>
            <a:custGeom>
              <a:avLst/>
              <a:gdLst>
                <a:gd name="connsiteX0" fmla="*/ 143019 w 528382"/>
                <a:gd name="connsiteY0" fmla="*/ 124689 h 221716"/>
                <a:gd name="connsiteX1" fmla="*/ 196411 w 528382"/>
                <a:gd name="connsiteY1" fmla="*/ 194884 h 221716"/>
                <a:gd name="connsiteX2" fmla="*/ 211347 w 528382"/>
                <a:gd name="connsiteY2" fmla="*/ 200604 h 221716"/>
                <a:gd name="connsiteX3" fmla="*/ 229783 w 528382"/>
                <a:gd name="connsiteY3" fmla="*/ 201560 h 221716"/>
                <a:gd name="connsiteX4" fmla="*/ 238996 w 528382"/>
                <a:gd name="connsiteY4" fmla="*/ 201560 h 221716"/>
                <a:gd name="connsiteX5" fmla="*/ 238996 w 528382"/>
                <a:gd name="connsiteY5" fmla="*/ 216488 h 221716"/>
                <a:gd name="connsiteX6" fmla="*/ 196411 w 528382"/>
                <a:gd name="connsiteY6" fmla="*/ 215532 h 221716"/>
                <a:gd name="connsiteX7" fmla="*/ 148104 w 528382"/>
                <a:gd name="connsiteY7" fmla="*/ 216488 h 221716"/>
                <a:gd name="connsiteX8" fmla="*/ 148104 w 528382"/>
                <a:gd name="connsiteY8" fmla="*/ 201560 h 221716"/>
                <a:gd name="connsiteX9" fmla="*/ 177347 w 528382"/>
                <a:gd name="connsiteY9" fmla="*/ 198062 h 221716"/>
                <a:gd name="connsiteX10" fmla="*/ 174805 w 528382"/>
                <a:gd name="connsiteY10" fmla="*/ 194565 h 221716"/>
                <a:gd name="connsiteX11" fmla="*/ 132849 w 528382"/>
                <a:gd name="connsiteY11" fmla="*/ 138979 h 221716"/>
                <a:gd name="connsiteX12" fmla="*/ 87402 w 528382"/>
                <a:gd name="connsiteY12" fmla="*/ 201560 h 221716"/>
                <a:gd name="connsiteX13" fmla="*/ 113775 w 528382"/>
                <a:gd name="connsiteY13" fmla="*/ 201560 h 221716"/>
                <a:gd name="connsiteX14" fmla="*/ 113775 w 528382"/>
                <a:gd name="connsiteY14" fmla="*/ 216488 h 221716"/>
                <a:gd name="connsiteX15" fmla="*/ 56254 w 528382"/>
                <a:gd name="connsiteY15" fmla="*/ 215532 h 221716"/>
                <a:gd name="connsiteX16" fmla="*/ 4766 w 528382"/>
                <a:gd name="connsiteY16" fmla="*/ 216488 h 221716"/>
                <a:gd name="connsiteX17" fmla="*/ 4766 w 528382"/>
                <a:gd name="connsiteY17" fmla="*/ 201560 h 221716"/>
                <a:gd name="connsiteX18" fmla="*/ 35914 w 528382"/>
                <a:gd name="connsiteY18" fmla="*/ 201560 h 221716"/>
                <a:gd name="connsiteX19" fmla="*/ 106466 w 528382"/>
                <a:gd name="connsiteY19" fmla="*/ 104041 h 221716"/>
                <a:gd name="connsiteX20" fmla="*/ 42265 w 528382"/>
                <a:gd name="connsiteY20" fmla="*/ 19864 h 221716"/>
                <a:gd name="connsiteX21" fmla="*/ 28606 w 528382"/>
                <a:gd name="connsiteY21" fmla="*/ 14463 h 221716"/>
                <a:gd name="connsiteX22" fmla="*/ 9213 w 528382"/>
                <a:gd name="connsiteY22" fmla="*/ 13507 h 221716"/>
                <a:gd name="connsiteX23" fmla="*/ 0 w 528382"/>
                <a:gd name="connsiteY23" fmla="*/ 13507 h 221716"/>
                <a:gd name="connsiteX24" fmla="*/ 0 w 528382"/>
                <a:gd name="connsiteY24" fmla="*/ -1421 h 221716"/>
                <a:gd name="connsiteX25" fmla="*/ 42585 w 528382"/>
                <a:gd name="connsiteY25" fmla="*/ -464 h 221716"/>
                <a:gd name="connsiteX26" fmla="*/ 90892 w 528382"/>
                <a:gd name="connsiteY26" fmla="*/ -1421 h 221716"/>
                <a:gd name="connsiteX27" fmla="*/ 90892 w 528382"/>
                <a:gd name="connsiteY27" fmla="*/ 13507 h 221716"/>
                <a:gd name="connsiteX28" fmla="*/ 61658 w 528382"/>
                <a:gd name="connsiteY28" fmla="*/ 17005 h 221716"/>
                <a:gd name="connsiteX29" fmla="*/ 64201 w 528382"/>
                <a:gd name="connsiteY29" fmla="*/ 20493 h 221716"/>
                <a:gd name="connsiteX30" fmla="*/ 116637 w 528382"/>
                <a:gd name="connsiteY30" fmla="*/ 90060 h 221716"/>
                <a:gd name="connsiteX31" fmla="*/ 171943 w 528382"/>
                <a:gd name="connsiteY31" fmla="*/ 13507 h 221716"/>
                <a:gd name="connsiteX32" fmla="*/ 145561 w 528382"/>
                <a:gd name="connsiteY32" fmla="*/ 13507 h 221716"/>
                <a:gd name="connsiteX33" fmla="*/ 145561 w 528382"/>
                <a:gd name="connsiteY33" fmla="*/ -1421 h 221716"/>
                <a:gd name="connsiteX34" fmla="*/ 203082 w 528382"/>
                <a:gd name="connsiteY34" fmla="*/ -464 h 221716"/>
                <a:gd name="connsiteX35" fmla="*/ 254570 w 528382"/>
                <a:gd name="connsiteY35" fmla="*/ -1421 h 221716"/>
                <a:gd name="connsiteX36" fmla="*/ 254570 w 528382"/>
                <a:gd name="connsiteY36" fmla="*/ 13507 h 221716"/>
                <a:gd name="connsiteX37" fmla="*/ 223432 w 528382"/>
                <a:gd name="connsiteY37" fmla="*/ 13507 h 221716"/>
                <a:gd name="connsiteX38" fmla="*/ 143019 w 528382"/>
                <a:gd name="connsiteY38" fmla="*/ 124689 h 221716"/>
                <a:gd name="connsiteX39" fmla="*/ 416192 w 528382"/>
                <a:gd name="connsiteY39" fmla="*/ 212043 h 221716"/>
                <a:gd name="connsiteX40" fmla="*/ 403480 w 528382"/>
                <a:gd name="connsiteY40" fmla="*/ 220295 h 221716"/>
                <a:gd name="connsiteX41" fmla="*/ 391085 w 528382"/>
                <a:gd name="connsiteY41" fmla="*/ 212043 h 221716"/>
                <a:gd name="connsiteX42" fmla="*/ 312267 w 528382"/>
                <a:gd name="connsiteY42" fmla="*/ 20812 h 221716"/>
                <a:gd name="connsiteX43" fmla="*/ 285248 w 528382"/>
                <a:gd name="connsiteY43" fmla="*/ 13507 h 221716"/>
                <a:gd name="connsiteX44" fmla="*/ 278577 w 528382"/>
                <a:gd name="connsiteY44" fmla="*/ 13507 h 221716"/>
                <a:gd name="connsiteX45" fmla="*/ 278577 w 528382"/>
                <a:gd name="connsiteY45" fmla="*/ -1421 h 221716"/>
                <a:gd name="connsiteX46" fmla="*/ 315758 w 528382"/>
                <a:gd name="connsiteY46" fmla="*/ -464 h 221716"/>
                <a:gd name="connsiteX47" fmla="*/ 357714 w 528382"/>
                <a:gd name="connsiteY47" fmla="*/ -1421 h 221716"/>
                <a:gd name="connsiteX48" fmla="*/ 357714 w 528382"/>
                <a:gd name="connsiteY48" fmla="*/ 13507 h 221716"/>
                <a:gd name="connsiteX49" fmla="*/ 329426 w 528382"/>
                <a:gd name="connsiteY49" fmla="*/ 17643 h 221716"/>
                <a:gd name="connsiteX50" fmla="*/ 330703 w 528382"/>
                <a:gd name="connsiteY50" fmla="*/ 21448 h 221716"/>
                <a:gd name="connsiteX51" fmla="*/ 346586 w 528382"/>
                <a:gd name="connsiteY51" fmla="*/ 59884 h 221716"/>
                <a:gd name="connsiteX52" fmla="*/ 431765 w 528382"/>
                <a:gd name="connsiteY52" fmla="*/ 59884 h 221716"/>
                <a:gd name="connsiteX53" fmla="*/ 450839 w 528382"/>
                <a:gd name="connsiteY53" fmla="*/ 13507 h 221716"/>
                <a:gd name="connsiteX54" fmla="*/ 420639 w 528382"/>
                <a:gd name="connsiteY54" fmla="*/ 13507 h 221716"/>
                <a:gd name="connsiteX55" fmla="*/ 420639 w 528382"/>
                <a:gd name="connsiteY55" fmla="*/ -1421 h 221716"/>
                <a:gd name="connsiteX56" fmla="*/ 476584 w 528382"/>
                <a:gd name="connsiteY56" fmla="*/ -464 h 221716"/>
                <a:gd name="connsiteX57" fmla="*/ 528383 w 528382"/>
                <a:gd name="connsiteY57" fmla="*/ -1421 h 221716"/>
                <a:gd name="connsiteX58" fmla="*/ 528383 w 528382"/>
                <a:gd name="connsiteY58" fmla="*/ 13507 h 221716"/>
                <a:gd name="connsiteX59" fmla="*/ 497552 w 528382"/>
                <a:gd name="connsiteY59" fmla="*/ 13507 h 221716"/>
                <a:gd name="connsiteX60" fmla="*/ 416192 w 528382"/>
                <a:gd name="connsiteY60" fmla="*/ 212043 h 221716"/>
                <a:gd name="connsiteX61" fmla="*/ 389180 w 528382"/>
                <a:gd name="connsiteY61" fmla="*/ 163124 h 221716"/>
                <a:gd name="connsiteX62" fmla="*/ 425415 w 528382"/>
                <a:gd name="connsiteY62" fmla="*/ 74813 h 221716"/>
                <a:gd name="connsiteX63" fmla="*/ 352948 w 528382"/>
                <a:gd name="connsiteY63" fmla="*/ 74813 h 221716"/>
                <a:gd name="connsiteX64" fmla="*/ 389180 w 528382"/>
                <a:gd name="connsiteY64" fmla="*/ 163124 h 22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28382" h="221716">
                  <a:moveTo>
                    <a:pt x="143019" y="124689"/>
                  </a:moveTo>
                  <a:lnTo>
                    <a:pt x="196411" y="194884"/>
                  </a:lnTo>
                  <a:cubicBezTo>
                    <a:pt x="199911" y="199339"/>
                    <a:pt x="200230" y="199646"/>
                    <a:pt x="211347" y="200604"/>
                  </a:cubicBezTo>
                  <a:cubicBezTo>
                    <a:pt x="218975" y="201560"/>
                    <a:pt x="220890" y="201560"/>
                    <a:pt x="229783" y="201560"/>
                  </a:cubicBezTo>
                  <a:lnTo>
                    <a:pt x="238996" y="201560"/>
                  </a:lnTo>
                  <a:lnTo>
                    <a:pt x="238996" y="216488"/>
                  </a:lnTo>
                  <a:cubicBezTo>
                    <a:pt x="225655" y="215532"/>
                    <a:pt x="210081" y="215532"/>
                    <a:pt x="196411" y="215532"/>
                  </a:cubicBezTo>
                  <a:cubicBezTo>
                    <a:pt x="184018" y="215532"/>
                    <a:pt x="159540" y="215532"/>
                    <a:pt x="148104" y="216488"/>
                  </a:cubicBezTo>
                  <a:lnTo>
                    <a:pt x="148104" y="201560"/>
                  </a:lnTo>
                  <a:cubicBezTo>
                    <a:pt x="153827" y="201560"/>
                    <a:pt x="166221" y="201560"/>
                    <a:pt x="177347" y="198062"/>
                  </a:cubicBezTo>
                  <a:cubicBezTo>
                    <a:pt x="177029" y="197424"/>
                    <a:pt x="175433" y="195522"/>
                    <a:pt x="174805" y="194565"/>
                  </a:cubicBezTo>
                  <a:lnTo>
                    <a:pt x="132849" y="138979"/>
                  </a:lnTo>
                  <a:lnTo>
                    <a:pt x="87402" y="201560"/>
                  </a:lnTo>
                  <a:lnTo>
                    <a:pt x="113775" y="201560"/>
                  </a:lnTo>
                  <a:lnTo>
                    <a:pt x="113775" y="216488"/>
                  </a:lnTo>
                  <a:cubicBezTo>
                    <a:pt x="100743" y="215532"/>
                    <a:pt x="70552" y="215532"/>
                    <a:pt x="56254" y="215532"/>
                  </a:cubicBezTo>
                  <a:cubicBezTo>
                    <a:pt x="43542" y="215532"/>
                    <a:pt x="15893" y="215532"/>
                    <a:pt x="4766" y="216488"/>
                  </a:cubicBezTo>
                  <a:lnTo>
                    <a:pt x="4766" y="201560"/>
                  </a:lnTo>
                  <a:lnTo>
                    <a:pt x="35914" y="201560"/>
                  </a:lnTo>
                  <a:lnTo>
                    <a:pt x="106466" y="104041"/>
                  </a:lnTo>
                  <a:lnTo>
                    <a:pt x="42265" y="19864"/>
                  </a:lnTo>
                  <a:cubicBezTo>
                    <a:pt x="39404" y="16047"/>
                    <a:pt x="38776" y="15411"/>
                    <a:pt x="28606" y="14463"/>
                  </a:cubicBezTo>
                  <a:cubicBezTo>
                    <a:pt x="22244" y="13826"/>
                    <a:pt x="15574" y="13507"/>
                    <a:pt x="9213" y="13507"/>
                  </a:cubicBezTo>
                  <a:lnTo>
                    <a:pt x="0" y="13507"/>
                  </a:lnTo>
                  <a:lnTo>
                    <a:pt x="0" y="-1421"/>
                  </a:lnTo>
                  <a:cubicBezTo>
                    <a:pt x="13350" y="-464"/>
                    <a:pt x="28914" y="-464"/>
                    <a:pt x="42585" y="-464"/>
                  </a:cubicBezTo>
                  <a:cubicBezTo>
                    <a:pt x="54978" y="-464"/>
                    <a:pt x="79456" y="-464"/>
                    <a:pt x="90892" y="-1421"/>
                  </a:cubicBezTo>
                  <a:lnTo>
                    <a:pt x="90892" y="13507"/>
                  </a:lnTo>
                  <a:cubicBezTo>
                    <a:pt x="85179" y="13507"/>
                    <a:pt x="72775" y="13507"/>
                    <a:pt x="61658" y="17005"/>
                  </a:cubicBezTo>
                  <a:cubicBezTo>
                    <a:pt x="61977" y="17643"/>
                    <a:pt x="63563" y="19545"/>
                    <a:pt x="64201" y="20493"/>
                  </a:cubicBezTo>
                  <a:lnTo>
                    <a:pt x="116637" y="90060"/>
                  </a:lnTo>
                  <a:lnTo>
                    <a:pt x="171943" y="13507"/>
                  </a:lnTo>
                  <a:lnTo>
                    <a:pt x="145561" y="13507"/>
                  </a:lnTo>
                  <a:lnTo>
                    <a:pt x="145561" y="-1421"/>
                  </a:lnTo>
                  <a:cubicBezTo>
                    <a:pt x="158593" y="-464"/>
                    <a:pt x="188784" y="-464"/>
                    <a:pt x="203082" y="-464"/>
                  </a:cubicBezTo>
                  <a:cubicBezTo>
                    <a:pt x="215805" y="-464"/>
                    <a:pt x="243453" y="-464"/>
                    <a:pt x="254570" y="-1421"/>
                  </a:cubicBezTo>
                  <a:lnTo>
                    <a:pt x="254570" y="13507"/>
                  </a:lnTo>
                  <a:lnTo>
                    <a:pt x="223432" y="13507"/>
                  </a:lnTo>
                  <a:lnTo>
                    <a:pt x="143019" y="124689"/>
                  </a:lnTo>
                  <a:close/>
                  <a:moveTo>
                    <a:pt x="416192" y="212043"/>
                  </a:moveTo>
                  <a:cubicBezTo>
                    <a:pt x="412701" y="220295"/>
                    <a:pt x="408882" y="220295"/>
                    <a:pt x="403480" y="220295"/>
                  </a:cubicBezTo>
                  <a:cubicBezTo>
                    <a:pt x="394585" y="220295"/>
                    <a:pt x="393309" y="217753"/>
                    <a:pt x="391085" y="212043"/>
                  </a:cubicBezTo>
                  <a:lnTo>
                    <a:pt x="312267" y="20812"/>
                  </a:lnTo>
                  <a:cubicBezTo>
                    <a:pt x="310363" y="16047"/>
                    <a:pt x="309405" y="13507"/>
                    <a:pt x="285248" y="13507"/>
                  </a:cubicBezTo>
                  <a:lnTo>
                    <a:pt x="278577" y="13507"/>
                  </a:lnTo>
                  <a:lnTo>
                    <a:pt x="278577" y="-1421"/>
                  </a:lnTo>
                  <a:cubicBezTo>
                    <a:pt x="290652" y="-1102"/>
                    <a:pt x="305907" y="-464"/>
                    <a:pt x="315758" y="-464"/>
                  </a:cubicBezTo>
                  <a:cubicBezTo>
                    <a:pt x="328160" y="-464"/>
                    <a:pt x="345960" y="-464"/>
                    <a:pt x="357714" y="-1421"/>
                  </a:cubicBezTo>
                  <a:lnTo>
                    <a:pt x="357714" y="13507"/>
                  </a:lnTo>
                  <a:cubicBezTo>
                    <a:pt x="357076" y="13507"/>
                    <a:pt x="329426" y="13507"/>
                    <a:pt x="329426" y="17643"/>
                  </a:cubicBezTo>
                  <a:cubicBezTo>
                    <a:pt x="329426" y="17951"/>
                    <a:pt x="330383" y="21131"/>
                    <a:pt x="330703" y="21448"/>
                  </a:cubicBezTo>
                  <a:lnTo>
                    <a:pt x="346586" y="59884"/>
                  </a:lnTo>
                  <a:lnTo>
                    <a:pt x="431765" y="59884"/>
                  </a:lnTo>
                  <a:lnTo>
                    <a:pt x="450839" y="13507"/>
                  </a:lnTo>
                  <a:lnTo>
                    <a:pt x="420639" y="13507"/>
                  </a:lnTo>
                  <a:lnTo>
                    <a:pt x="420639" y="-1421"/>
                  </a:lnTo>
                  <a:cubicBezTo>
                    <a:pt x="432722" y="-464"/>
                    <a:pt x="462915" y="-464"/>
                    <a:pt x="476584" y="-464"/>
                  </a:cubicBezTo>
                  <a:cubicBezTo>
                    <a:pt x="489298" y="-464"/>
                    <a:pt x="517264" y="-464"/>
                    <a:pt x="528383" y="-1421"/>
                  </a:cubicBezTo>
                  <a:lnTo>
                    <a:pt x="528383" y="13507"/>
                  </a:lnTo>
                  <a:lnTo>
                    <a:pt x="497552" y="13507"/>
                  </a:lnTo>
                  <a:lnTo>
                    <a:pt x="416192" y="212043"/>
                  </a:lnTo>
                  <a:close/>
                  <a:moveTo>
                    <a:pt x="389180" y="163124"/>
                  </a:moveTo>
                  <a:lnTo>
                    <a:pt x="425415" y="74813"/>
                  </a:lnTo>
                  <a:lnTo>
                    <a:pt x="352948" y="74813"/>
                  </a:lnTo>
                  <a:lnTo>
                    <a:pt x="389180" y="16312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D60C4AA-7759-2FE5-1110-8AF0051A7F0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 flipV="1">
              <a:off x="12842570" y="-21032674"/>
              <a:ext cx="211357" cy="211562"/>
            </a:xfrm>
            <a:custGeom>
              <a:avLst/>
              <a:gdLst>
                <a:gd name="connsiteX0" fmla="*/ 112190 w 211357"/>
                <a:gd name="connsiteY0" fmla="*/ 98005 h 211562"/>
                <a:gd name="connsiteX1" fmla="*/ 200869 w 211357"/>
                <a:gd name="connsiteY1" fmla="*/ 98005 h 211562"/>
                <a:gd name="connsiteX2" fmla="*/ 211358 w 211357"/>
                <a:gd name="connsiteY2" fmla="*/ 104362 h 211562"/>
                <a:gd name="connsiteX3" fmla="*/ 200869 w 211357"/>
                <a:gd name="connsiteY3" fmla="*/ 110711 h 211562"/>
                <a:gd name="connsiteX4" fmla="*/ 112190 w 211357"/>
                <a:gd name="connsiteY4" fmla="*/ 110711 h 211562"/>
                <a:gd name="connsiteX5" fmla="*/ 112190 w 211357"/>
                <a:gd name="connsiteY5" fmla="*/ 199660 h 211562"/>
                <a:gd name="connsiteX6" fmla="*/ 105838 w 211357"/>
                <a:gd name="connsiteY6" fmla="*/ 210143 h 211562"/>
                <a:gd name="connsiteX7" fmla="*/ 99477 w 211357"/>
                <a:gd name="connsiteY7" fmla="*/ 199660 h 211562"/>
                <a:gd name="connsiteX8" fmla="*/ 99477 w 211357"/>
                <a:gd name="connsiteY8" fmla="*/ 110711 h 211562"/>
                <a:gd name="connsiteX9" fmla="*/ 10489 w 211357"/>
                <a:gd name="connsiteY9" fmla="*/ 110711 h 211562"/>
                <a:gd name="connsiteX10" fmla="*/ 0 w 211357"/>
                <a:gd name="connsiteY10" fmla="*/ 104362 h 211562"/>
                <a:gd name="connsiteX11" fmla="*/ 10489 w 211357"/>
                <a:gd name="connsiteY11" fmla="*/ 98005 h 211562"/>
                <a:gd name="connsiteX12" fmla="*/ 99477 w 211357"/>
                <a:gd name="connsiteY12" fmla="*/ 98005 h 211562"/>
                <a:gd name="connsiteX13" fmla="*/ 99477 w 211357"/>
                <a:gd name="connsiteY13" fmla="*/ 9066 h 211562"/>
                <a:gd name="connsiteX14" fmla="*/ 105838 w 211357"/>
                <a:gd name="connsiteY14" fmla="*/ -1419 h 211562"/>
                <a:gd name="connsiteX15" fmla="*/ 112190 w 211357"/>
                <a:gd name="connsiteY15" fmla="*/ 9066 h 211562"/>
                <a:gd name="connsiteX16" fmla="*/ 112190 w 211357"/>
                <a:gd name="connsiteY16" fmla="*/ 98005 h 21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357" h="211562">
                  <a:moveTo>
                    <a:pt x="112190" y="98005"/>
                  </a:moveTo>
                  <a:lnTo>
                    <a:pt x="200869" y="98005"/>
                  </a:lnTo>
                  <a:cubicBezTo>
                    <a:pt x="205315" y="98005"/>
                    <a:pt x="211358" y="98005"/>
                    <a:pt x="211358" y="104362"/>
                  </a:cubicBezTo>
                  <a:cubicBezTo>
                    <a:pt x="211358" y="110711"/>
                    <a:pt x="205315" y="110711"/>
                    <a:pt x="200869" y="110711"/>
                  </a:cubicBezTo>
                  <a:lnTo>
                    <a:pt x="112190" y="110711"/>
                  </a:lnTo>
                  <a:lnTo>
                    <a:pt x="112190" y="199660"/>
                  </a:lnTo>
                  <a:cubicBezTo>
                    <a:pt x="112190" y="204104"/>
                    <a:pt x="112190" y="210143"/>
                    <a:pt x="105838" y="210143"/>
                  </a:cubicBezTo>
                  <a:cubicBezTo>
                    <a:pt x="99477" y="210143"/>
                    <a:pt x="99477" y="204104"/>
                    <a:pt x="99477" y="199660"/>
                  </a:cubicBezTo>
                  <a:lnTo>
                    <a:pt x="99477" y="110711"/>
                  </a:lnTo>
                  <a:lnTo>
                    <a:pt x="10489" y="110711"/>
                  </a:lnTo>
                  <a:cubicBezTo>
                    <a:pt x="6042" y="110711"/>
                    <a:pt x="0" y="110711"/>
                    <a:pt x="0" y="104362"/>
                  </a:cubicBezTo>
                  <a:cubicBezTo>
                    <a:pt x="0" y="98005"/>
                    <a:pt x="6042" y="98005"/>
                    <a:pt x="10489" y="98005"/>
                  </a:cubicBezTo>
                  <a:lnTo>
                    <a:pt x="99477" y="98005"/>
                  </a:lnTo>
                  <a:lnTo>
                    <a:pt x="99477" y="9066"/>
                  </a:lnTo>
                  <a:cubicBezTo>
                    <a:pt x="99477" y="4620"/>
                    <a:pt x="99477" y="-1419"/>
                    <a:pt x="105838" y="-1419"/>
                  </a:cubicBezTo>
                  <a:cubicBezTo>
                    <a:pt x="112190" y="-1419"/>
                    <a:pt x="112190" y="4620"/>
                    <a:pt x="112190" y="9066"/>
                  </a:cubicBezTo>
                  <a:lnTo>
                    <a:pt x="112190" y="9800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953EBB4-1A5D-DF43-2FD5-5524DDCE3A1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 flipV="1">
              <a:off x="13155044" y="-21065390"/>
              <a:ext cx="260931" cy="217909"/>
            </a:xfrm>
            <a:custGeom>
              <a:avLst/>
              <a:gdLst>
                <a:gd name="connsiteX0" fmla="*/ 83275 w 260931"/>
                <a:gd name="connsiteY0" fmla="*/ 212352 h 217909"/>
                <a:gd name="connsiteX1" fmla="*/ 72786 w 260931"/>
                <a:gd name="connsiteY1" fmla="*/ 216488 h 217909"/>
                <a:gd name="connsiteX2" fmla="*/ 0 w 260931"/>
                <a:gd name="connsiteY2" fmla="*/ 216488 h 217909"/>
                <a:gd name="connsiteX3" fmla="*/ 0 w 260931"/>
                <a:gd name="connsiteY3" fmla="*/ 201560 h 217909"/>
                <a:gd name="connsiteX4" fmla="*/ 34329 w 260931"/>
                <a:gd name="connsiteY4" fmla="*/ 201560 h 217909"/>
                <a:gd name="connsiteX5" fmla="*/ 34329 w 260931"/>
                <a:gd name="connsiteY5" fmla="*/ 22725 h 217909"/>
                <a:gd name="connsiteX6" fmla="*/ 25106 w 260931"/>
                <a:gd name="connsiteY6" fmla="*/ 14463 h 217909"/>
                <a:gd name="connsiteX7" fmla="*/ 7947 w 260931"/>
                <a:gd name="connsiteY7" fmla="*/ 13507 h 217909"/>
                <a:gd name="connsiteX8" fmla="*/ 0 w 260931"/>
                <a:gd name="connsiteY8" fmla="*/ 13507 h 217909"/>
                <a:gd name="connsiteX9" fmla="*/ 0 w 260931"/>
                <a:gd name="connsiteY9" fmla="*/ -1421 h 217909"/>
                <a:gd name="connsiteX10" fmla="*/ 42594 w 260931"/>
                <a:gd name="connsiteY10" fmla="*/ -463 h 217909"/>
                <a:gd name="connsiteX11" fmla="*/ 85498 w 260931"/>
                <a:gd name="connsiteY11" fmla="*/ -1421 h 217909"/>
                <a:gd name="connsiteX12" fmla="*/ 85498 w 260931"/>
                <a:gd name="connsiteY12" fmla="*/ 13507 h 217909"/>
                <a:gd name="connsiteX13" fmla="*/ 77552 w 260931"/>
                <a:gd name="connsiteY13" fmla="*/ 13507 h 217909"/>
                <a:gd name="connsiteX14" fmla="*/ 60701 w 260931"/>
                <a:gd name="connsiteY14" fmla="*/ 14463 h 217909"/>
                <a:gd name="connsiteX15" fmla="*/ 51169 w 260931"/>
                <a:gd name="connsiteY15" fmla="*/ 22725 h 217909"/>
                <a:gd name="connsiteX16" fmla="*/ 51169 w 260931"/>
                <a:gd name="connsiteY16" fmla="*/ 188854 h 217909"/>
                <a:gd name="connsiteX17" fmla="*/ 209443 w 260931"/>
                <a:gd name="connsiteY17" fmla="*/ 2705 h 217909"/>
                <a:gd name="connsiteX18" fmla="*/ 218028 w 260931"/>
                <a:gd name="connsiteY18" fmla="*/ -1421 h 217909"/>
                <a:gd name="connsiteX19" fmla="*/ 226613 w 260931"/>
                <a:gd name="connsiteY19" fmla="*/ 8743 h 217909"/>
                <a:gd name="connsiteX20" fmla="*/ 226613 w 260931"/>
                <a:gd name="connsiteY20" fmla="*/ 192342 h 217909"/>
                <a:gd name="connsiteX21" fmla="*/ 235826 w 260931"/>
                <a:gd name="connsiteY21" fmla="*/ 200604 h 217909"/>
                <a:gd name="connsiteX22" fmla="*/ 252985 w 260931"/>
                <a:gd name="connsiteY22" fmla="*/ 201560 h 217909"/>
                <a:gd name="connsiteX23" fmla="*/ 260932 w 260931"/>
                <a:gd name="connsiteY23" fmla="*/ 201560 h 217909"/>
                <a:gd name="connsiteX24" fmla="*/ 260932 w 260931"/>
                <a:gd name="connsiteY24" fmla="*/ 216488 h 217909"/>
                <a:gd name="connsiteX25" fmla="*/ 218347 w 260931"/>
                <a:gd name="connsiteY25" fmla="*/ 215532 h 217909"/>
                <a:gd name="connsiteX26" fmla="*/ 175443 w 260931"/>
                <a:gd name="connsiteY26" fmla="*/ 216488 h 217909"/>
                <a:gd name="connsiteX27" fmla="*/ 175443 w 260931"/>
                <a:gd name="connsiteY27" fmla="*/ 201560 h 217909"/>
                <a:gd name="connsiteX28" fmla="*/ 183390 w 260931"/>
                <a:gd name="connsiteY28" fmla="*/ 201560 h 217909"/>
                <a:gd name="connsiteX29" fmla="*/ 200231 w 260931"/>
                <a:gd name="connsiteY29" fmla="*/ 200604 h 217909"/>
                <a:gd name="connsiteX30" fmla="*/ 209762 w 260931"/>
                <a:gd name="connsiteY30" fmla="*/ 192342 h 217909"/>
                <a:gd name="connsiteX31" fmla="*/ 209762 w 260931"/>
                <a:gd name="connsiteY31" fmla="*/ 63701 h 217909"/>
                <a:gd name="connsiteX32" fmla="*/ 83275 w 260931"/>
                <a:gd name="connsiteY32" fmla="*/ 212352 h 21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31" h="217909">
                  <a:moveTo>
                    <a:pt x="83275" y="212352"/>
                  </a:moveTo>
                  <a:cubicBezTo>
                    <a:pt x="79775" y="216169"/>
                    <a:pt x="79456" y="216488"/>
                    <a:pt x="72786" y="216488"/>
                  </a:cubicBezTo>
                  <a:lnTo>
                    <a:pt x="0" y="216488"/>
                  </a:lnTo>
                  <a:lnTo>
                    <a:pt x="0" y="201560"/>
                  </a:lnTo>
                  <a:lnTo>
                    <a:pt x="34329" y="201560"/>
                  </a:lnTo>
                  <a:lnTo>
                    <a:pt x="34329" y="22725"/>
                  </a:lnTo>
                  <a:cubicBezTo>
                    <a:pt x="34329" y="15730"/>
                    <a:pt x="34010" y="15411"/>
                    <a:pt x="25106" y="14463"/>
                  </a:cubicBezTo>
                  <a:cubicBezTo>
                    <a:pt x="17478" y="13507"/>
                    <a:pt x="16850" y="13507"/>
                    <a:pt x="7947" y="13507"/>
                  </a:cubicBezTo>
                  <a:lnTo>
                    <a:pt x="0" y="13507"/>
                  </a:lnTo>
                  <a:lnTo>
                    <a:pt x="0" y="-1421"/>
                  </a:lnTo>
                  <a:cubicBezTo>
                    <a:pt x="12074" y="-463"/>
                    <a:pt x="30191" y="-463"/>
                    <a:pt x="42594" y="-463"/>
                  </a:cubicBezTo>
                  <a:cubicBezTo>
                    <a:pt x="55935" y="-463"/>
                    <a:pt x="72467" y="-463"/>
                    <a:pt x="85498" y="-1421"/>
                  </a:cubicBezTo>
                  <a:lnTo>
                    <a:pt x="85498" y="13507"/>
                  </a:lnTo>
                  <a:lnTo>
                    <a:pt x="77552" y="13507"/>
                  </a:lnTo>
                  <a:cubicBezTo>
                    <a:pt x="71829" y="13507"/>
                    <a:pt x="66425" y="13826"/>
                    <a:pt x="60701" y="14463"/>
                  </a:cubicBezTo>
                  <a:cubicBezTo>
                    <a:pt x="51489" y="15411"/>
                    <a:pt x="51169" y="15730"/>
                    <a:pt x="51169" y="22725"/>
                  </a:cubicBezTo>
                  <a:lnTo>
                    <a:pt x="51169" y="188854"/>
                  </a:lnTo>
                  <a:lnTo>
                    <a:pt x="209443" y="2705"/>
                  </a:lnTo>
                  <a:cubicBezTo>
                    <a:pt x="212624" y="-1102"/>
                    <a:pt x="212943" y="-1421"/>
                    <a:pt x="218028" y="-1421"/>
                  </a:cubicBezTo>
                  <a:cubicBezTo>
                    <a:pt x="226613" y="-1421"/>
                    <a:pt x="226613" y="1438"/>
                    <a:pt x="226613" y="8743"/>
                  </a:cubicBezTo>
                  <a:lnTo>
                    <a:pt x="226613" y="192342"/>
                  </a:lnTo>
                  <a:cubicBezTo>
                    <a:pt x="226613" y="199339"/>
                    <a:pt x="226932" y="199647"/>
                    <a:pt x="235826" y="200604"/>
                  </a:cubicBezTo>
                  <a:cubicBezTo>
                    <a:pt x="243453" y="201560"/>
                    <a:pt x="244091" y="201560"/>
                    <a:pt x="252985" y="201560"/>
                  </a:cubicBezTo>
                  <a:lnTo>
                    <a:pt x="260932" y="201560"/>
                  </a:lnTo>
                  <a:lnTo>
                    <a:pt x="260932" y="216488"/>
                  </a:lnTo>
                  <a:cubicBezTo>
                    <a:pt x="248857" y="215532"/>
                    <a:pt x="230741" y="215532"/>
                    <a:pt x="218347" y="215532"/>
                  </a:cubicBezTo>
                  <a:cubicBezTo>
                    <a:pt x="204997" y="215532"/>
                    <a:pt x="188475" y="215532"/>
                    <a:pt x="175443" y="216488"/>
                  </a:cubicBezTo>
                  <a:lnTo>
                    <a:pt x="175443" y="201560"/>
                  </a:lnTo>
                  <a:lnTo>
                    <a:pt x="183390" y="201560"/>
                  </a:lnTo>
                  <a:cubicBezTo>
                    <a:pt x="189103" y="201560"/>
                    <a:pt x="194507" y="201241"/>
                    <a:pt x="200231" y="200604"/>
                  </a:cubicBezTo>
                  <a:cubicBezTo>
                    <a:pt x="209443" y="199647"/>
                    <a:pt x="209762" y="199339"/>
                    <a:pt x="209762" y="192342"/>
                  </a:cubicBezTo>
                  <a:lnTo>
                    <a:pt x="209762" y="63701"/>
                  </a:lnTo>
                  <a:lnTo>
                    <a:pt x="83275" y="21235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209" name="Content Placeholder 2 3 2">
            <a:extLst>
              <a:ext uri="{FF2B5EF4-FFF2-40B4-BE49-F238E27FC236}">
                <a16:creationId xmlns:a16="http://schemas.microsoft.com/office/drawing/2014/main" id="{96662055-0888-E7A3-D5CD-7BA0E6D3C7A1}"/>
              </a:ext>
            </a:extLst>
          </p:cNvPr>
          <p:cNvSpPr txBox="1">
            <a:spLocks/>
          </p:cNvSpPr>
          <p:nvPr/>
        </p:nvSpPr>
        <p:spPr>
          <a:xfrm>
            <a:off x="838199" y="2063604"/>
            <a:ext cx="6359769" cy="41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Myriad Pro" panose="020B0503030403020204"/>
              </a:rPr>
              <a:t>Linear SEM (</a:t>
            </a:r>
            <a:r>
              <a:rPr lang="en-US" sz="2400" b="1" dirty="0">
                <a:latin typeface="Myriad Pro" panose="020B0503030403020204"/>
              </a:rPr>
              <a:t>closed form </a:t>
            </a:r>
            <a:r>
              <a:rPr lang="en-US" sz="2400" dirty="0">
                <a:latin typeface="Myriad Pro" panose="020B0503030403020204"/>
              </a:rPr>
              <a:t>solution):</a:t>
            </a:r>
            <a:r>
              <a:rPr lang="en-US" sz="2400" b="1" dirty="0">
                <a:latin typeface="Myriad Pro" panose="020B0503030403020204"/>
              </a:rPr>
              <a:t> </a:t>
            </a:r>
            <a:endParaRPr lang="en-US" sz="2400" dirty="0">
              <a:latin typeface="Myriad Pro" panose="020B0503030403020204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00D47A4B-0A57-8091-1823-DB0BDEB73064}"/>
              </a:ext>
            </a:extLst>
          </p:cNvPr>
          <p:cNvSpPr/>
          <p:nvPr/>
        </p:nvSpPr>
        <p:spPr>
          <a:xfrm>
            <a:off x="1601643" y="4828390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1" name="Content Placeholder 2 1">
            <a:extLst>
              <a:ext uri="{FF2B5EF4-FFF2-40B4-BE49-F238E27FC236}">
                <a16:creationId xmlns:a16="http://schemas.microsoft.com/office/drawing/2014/main" id="{DB0A9A71-5357-9EC5-03A0-58B6D189165F}"/>
              </a:ext>
            </a:extLst>
          </p:cNvPr>
          <p:cNvSpPr txBox="1">
            <a:spLocks/>
          </p:cNvSpPr>
          <p:nvPr/>
        </p:nvSpPr>
        <p:spPr>
          <a:xfrm>
            <a:off x="1763776" y="3598064"/>
            <a:ext cx="3355726" cy="44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400" dirty="0">
                <a:latin typeface="Myriad Pro" panose="020B0503030403020204"/>
              </a:rPr>
              <a:t>Noise     : </a:t>
            </a:r>
            <a:r>
              <a:rPr lang="de-CH" sz="2400" b="1" dirty="0">
                <a:solidFill>
                  <a:srgbClr val="C00000"/>
                </a:solidFill>
                <a:latin typeface="Myriad Pro" panose="020B0503030403020204"/>
              </a:rPr>
              <a:t>root</a:t>
            </a:r>
            <a:r>
              <a:rPr lang="en-US" sz="2400" b="1" kern="0" dirty="0">
                <a:solidFill>
                  <a:srgbClr val="C00000"/>
                </a:solidFill>
                <a:latin typeface="Myriad Pro" panose="020B0503030403020204"/>
              </a:rPr>
              <a:t> causes</a:t>
            </a:r>
            <a:endParaRPr lang="LID4096" sz="2400" b="1" dirty="0">
              <a:solidFill>
                <a:srgbClr val="C00000"/>
              </a:solidFill>
              <a:latin typeface="Myriad Pro" panose="020B0503030403020204"/>
            </a:endParaRPr>
          </a:p>
        </p:txBody>
      </p:sp>
      <p:sp>
        <p:nvSpPr>
          <p:cNvPr id="12" name="Graphic 10" descr="\documentclass{article}&#10;\usepackage{amsmath}&#10;\pagestyle{empty}&#10;\begin{document}&#10;&#10;&#10;$\mathbf{N}$&#10;&#10;\end{document}" title="IguanaTex Vector Display">
            <a:extLst>
              <a:ext uri="{FF2B5EF4-FFF2-40B4-BE49-F238E27FC236}">
                <a16:creationId xmlns:a16="http://schemas.microsoft.com/office/drawing/2014/main" id="{D25E8C34-0315-2586-FC00-D42D7593E03E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V="1">
            <a:off x="2744735" y="3705594"/>
            <a:ext cx="249067" cy="208001"/>
          </a:xfrm>
          <a:custGeom>
            <a:avLst/>
            <a:gdLst>
              <a:gd name="connsiteX0" fmla="*/ 79488 w 249067"/>
              <a:gd name="connsiteY0" fmla="*/ 202632 h 208001"/>
              <a:gd name="connsiteX1" fmla="*/ 69476 w 249067"/>
              <a:gd name="connsiteY1" fmla="*/ 206580 h 208001"/>
              <a:gd name="connsiteX2" fmla="*/ 0 w 249067"/>
              <a:gd name="connsiteY2" fmla="*/ 206580 h 208001"/>
              <a:gd name="connsiteX3" fmla="*/ 0 w 249067"/>
              <a:gd name="connsiteY3" fmla="*/ 192330 h 208001"/>
              <a:gd name="connsiteX4" fmla="*/ 32768 w 249067"/>
              <a:gd name="connsiteY4" fmla="*/ 192330 h 208001"/>
              <a:gd name="connsiteX5" fmla="*/ 32768 w 249067"/>
              <a:gd name="connsiteY5" fmla="*/ 21627 h 208001"/>
              <a:gd name="connsiteX6" fmla="*/ 23964 w 249067"/>
              <a:gd name="connsiteY6" fmla="*/ 13741 h 208001"/>
              <a:gd name="connsiteX7" fmla="*/ 7585 w 249067"/>
              <a:gd name="connsiteY7" fmla="*/ 12828 h 208001"/>
              <a:gd name="connsiteX8" fmla="*/ 0 w 249067"/>
              <a:gd name="connsiteY8" fmla="*/ 12828 h 208001"/>
              <a:gd name="connsiteX9" fmla="*/ 0 w 249067"/>
              <a:gd name="connsiteY9" fmla="*/ -1421 h 208001"/>
              <a:gd name="connsiteX10" fmla="*/ 40658 w 249067"/>
              <a:gd name="connsiteY10" fmla="*/ -507 h 208001"/>
              <a:gd name="connsiteX11" fmla="*/ 81611 w 249067"/>
              <a:gd name="connsiteY11" fmla="*/ -1421 h 208001"/>
              <a:gd name="connsiteX12" fmla="*/ 81611 w 249067"/>
              <a:gd name="connsiteY12" fmla="*/ 12828 h 208001"/>
              <a:gd name="connsiteX13" fmla="*/ 74025 w 249067"/>
              <a:gd name="connsiteY13" fmla="*/ 12828 h 208001"/>
              <a:gd name="connsiteX14" fmla="*/ 57941 w 249067"/>
              <a:gd name="connsiteY14" fmla="*/ 13741 h 208001"/>
              <a:gd name="connsiteX15" fmla="*/ 48843 w 249067"/>
              <a:gd name="connsiteY15" fmla="*/ 21627 h 208001"/>
              <a:gd name="connsiteX16" fmla="*/ 48843 w 249067"/>
              <a:gd name="connsiteY16" fmla="*/ 180203 h 208001"/>
              <a:gd name="connsiteX17" fmla="*/ 199920 w 249067"/>
              <a:gd name="connsiteY17" fmla="*/ 2518 h 208001"/>
              <a:gd name="connsiteX18" fmla="*/ 208114 w 249067"/>
              <a:gd name="connsiteY18" fmla="*/ -1421 h 208001"/>
              <a:gd name="connsiteX19" fmla="*/ 216309 w 249067"/>
              <a:gd name="connsiteY19" fmla="*/ 8281 h 208001"/>
              <a:gd name="connsiteX20" fmla="*/ 216309 w 249067"/>
              <a:gd name="connsiteY20" fmla="*/ 183532 h 208001"/>
              <a:gd name="connsiteX21" fmla="*/ 225103 w 249067"/>
              <a:gd name="connsiteY21" fmla="*/ 191418 h 208001"/>
              <a:gd name="connsiteX22" fmla="*/ 241482 w 249067"/>
              <a:gd name="connsiteY22" fmla="*/ 192330 h 208001"/>
              <a:gd name="connsiteX23" fmla="*/ 249067 w 249067"/>
              <a:gd name="connsiteY23" fmla="*/ 192330 h 208001"/>
              <a:gd name="connsiteX24" fmla="*/ 249067 w 249067"/>
              <a:gd name="connsiteY24" fmla="*/ 206580 h 208001"/>
              <a:gd name="connsiteX25" fmla="*/ 208419 w 249067"/>
              <a:gd name="connsiteY25" fmla="*/ 205668 h 208001"/>
              <a:gd name="connsiteX26" fmla="*/ 167466 w 249067"/>
              <a:gd name="connsiteY26" fmla="*/ 206580 h 208001"/>
              <a:gd name="connsiteX27" fmla="*/ 167466 w 249067"/>
              <a:gd name="connsiteY27" fmla="*/ 192330 h 208001"/>
              <a:gd name="connsiteX28" fmla="*/ 175052 w 249067"/>
              <a:gd name="connsiteY28" fmla="*/ 192330 h 208001"/>
              <a:gd name="connsiteX29" fmla="*/ 191126 w 249067"/>
              <a:gd name="connsiteY29" fmla="*/ 191418 h 208001"/>
              <a:gd name="connsiteX30" fmla="*/ 200225 w 249067"/>
              <a:gd name="connsiteY30" fmla="*/ 183532 h 208001"/>
              <a:gd name="connsiteX31" fmla="*/ 200225 w 249067"/>
              <a:gd name="connsiteY31" fmla="*/ 60740 h 208001"/>
              <a:gd name="connsiteX32" fmla="*/ 79488 w 249067"/>
              <a:gd name="connsiteY32" fmla="*/ 202632 h 2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9067" h="208001">
                <a:moveTo>
                  <a:pt x="79488" y="202632"/>
                </a:moveTo>
                <a:cubicBezTo>
                  <a:pt x="76148" y="206275"/>
                  <a:pt x="75843" y="206580"/>
                  <a:pt x="69476" y="206580"/>
                </a:cubicBezTo>
                <a:lnTo>
                  <a:pt x="0" y="206580"/>
                </a:lnTo>
                <a:lnTo>
                  <a:pt x="0" y="192330"/>
                </a:lnTo>
                <a:lnTo>
                  <a:pt x="32768" y="192330"/>
                </a:lnTo>
                <a:lnTo>
                  <a:pt x="32768" y="21627"/>
                </a:lnTo>
                <a:cubicBezTo>
                  <a:pt x="32768" y="14950"/>
                  <a:pt x="32463" y="14645"/>
                  <a:pt x="23964" y="13741"/>
                </a:cubicBezTo>
                <a:cubicBezTo>
                  <a:pt x="16684" y="12828"/>
                  <a:pt x="16084" y="12828"/>
                  <a:pt x="7585" y="12828"/>
                </a:cubicBezTo>
                <a:lnTo>
                  <a:pt x="0" y="12828"/>
                </a:lnTo>
                <a:lnTo>
                  <a:pt x="0" y="-1421"/>
                </a:lnTo>
                <a:cubicBezTo>
                  <a:pt x="11525" y="-507"/>
                  <a:pt x="28819" y="-507"/>
                  <a:pt x="40658" y="-507"/>
                </a:cubicBezTo>
                <a:cubicBezTo>
                  <a:pt x="53392" y="-507"/>
                  <a:pt x="69172" y="-507"/>
                  <a:pt x="81611" y="-1421"/>
                </a:cubicBezTo>
                <a:lnTo>
                  <a:pt x="81611" y="12828"/>
                </a:lnTo>
                <a:lnTo>
                  <a:pt x="74025" y="12828"/>
                </a:lnTo>
                <a:cubicBezTo>
                  <a:pt x="68563" y="12828"/>
                  <a:pt x="63404" y="13133"/>
                  <a:pt x="57941" y="13741"/>
                </a:cubicBezTo>
                <a:cubicBezTo>
                  <a:pt x="49147" y="14645"/>
                  <a:pt x="48843" y="14950"/>
                  <a:pt x="48843" y="21627"/>
                </a:cubicBezTo>
                <a:lnTo>
                  <a:pt x="48843" y="180203"/>
                </a:lnTo>
                <a:lnTo>
                  <a:pt x="199920" y="2518"/>
                </a:lnTo>
                <a:cubicBezTo>
                  <a:pt x="202956" y="-1116"/>
                  <a:pt x="203261" y="-1421"/>
                  <a:pt x="208114" y="-1421"/>
                </a:cubicBezTo>
                <a:cubicBezTo>
                  <a:pt x="216309" y="-1421"/>
                  <a:pt x="216309" y="1308"/>
                  <a:pt x="216309" y="8281"/>
                </a:cubicBezTo>
                <a:lnTo>
                  <a:pt x="216309" y="183532"/>
                </a:lnTo>
                <a:cubicBezTo>
                  <a:pt x="216309" y="190211"/>
                  <a:pt x="216614" y="190504"/>
                  <a:pt x="225103" y="191418"/>
                </a:cubicBezTo>
                <a:cubicBezTo>
                  <a:pt x="232384" y="192330"/>
                  <a:pt x="232993" y="192330"/>
                  <a:pt x="241482" y="192330"/>
                </a:cubicBezTo>
                <a:lnTo>
                  <a:pt x="249067" y="192330"/>
                </a:lnTo>
                <a:lnTo>
                  <a:pt x="249067" y="206580"/>
                </a:lnTo>
                <a:cubicBezTo>
                  <a:pt x="237542" y="205668"/>
                  <a:pt x="220249" y="205668"/>
                  <a:pt x="208419" y="205668"/>
                </a:cubicBezTo>
                <a:cubicBezTo>
                  <a:pt x="195676" y="205668"/>
                  <a:pt x="179905" y="205668"/>
                  <a:pt x="167466" y="206580"/>
                </a:cubicBezTo>
                <a:lnTo>
                  <a:pt x="167466" y="192330"/>
                </a:lnTo>
                <a:lnTo>
                  <a:pt x="175052" y="192330"/>
                </a:lnTo>
                <a:cubicBezTo>
                  <a:pt x="180505" y="192330"/>
                  <a:pt x="185663" y="192026"/>
                  <a:pt x="191126" y="191418"/>
                </a:cubicBezTo>
                <a:cubicBezTo>
                  <a:pt x="199920" y="190504"/>
                  <a:pt x="200225" y="190211"/>
                  <a:pt x="200225" y="183532"/>
                </a:cubicBezTo>
                <a:lnTo>
                  <a:pt x="200225" y="60740"/>
                </a:lnTo>
                <a:lnTo>
                  <a:pt x="79488" y="202632"/>
                </a:lnTo>
                <a:close/>
              </a:path>
            </a:pathLst>
          </a:custGeom>
          <a:solidFill>
            <a:srgbClr val="000000"/>
          </a:solidFill>
          <a:ln w="304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ID4096" dirty="0"/>
          </a:p>
        </p:txBody>
      </p:sp>
      <p:grpSp>
        <p:nvGrpSpPr>
          <p:cNvPr id="179" name="Group 178" descr="\documentclass{article}&#10;\usepackage{amsmath}&#10;\newcommand{\mb}[1]{\mathbf{#1}}&#10;\newcommand{\RR}{\mathbb R}&#10;\newcommand{\transclos}[1]{\bar{#1}}&#10;\pagestyle{empty}&#10;\begin{document}&#10;&#10;&#10;$\mathbf{X} = \mb{N}\left(\mb{I}-\mb{A}\right)^{-1}$&#10;&#10;\end{document}" title="IguanaTex Vector Display">
            <a:extLst>
              <a:ext uri="{FF2B5EF4-FFF2-40B4-BE49-F238E27FC236}">
                <a16:creationId xmlns:a16="http://schemas.microsoft.com/office/drawing/2014/main" id="{1240A9AA-AEC4-DF99-C654-D8FBC79D6AEC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770388" y="2021792"/>
            <a:ext cx="2422606" cy="393239"/>
            <a:chOff x="11189136" y="-21194890"/>
            <a:chExt cx="2422606" cy="393239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3699CD-8FEE-1E08-58CC-9B0E8211B67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 flipV="1">
              <a:off x="11189136" y="-21103901"/>
              <a:ext cx="258789" cy="221521"/>
            </a:xfrm>
            <a:custGeom>
              <a:avLst/>
              <a:gdLst>
                <a:gd name="connsiteX0" fmla="*/ 145389 w 258789"/>
                <a:gd name="connsiteY0" fmla="*/ 126780 h 221521"/>
                <a:gd name="connsiteX1" fmla="*/ 199667 w 258789"/>
                <a:gd name="connsiteY1" fmla="*/ 198138 h 221521"/>
                <a:gd name="connsiteX2" fmla="*/ 214851 w 258789"/>
                <a:gd name="connsiteY2" fmla="*/ 203953 h 221521"/>
                <a:gd name="connsiteX3" fmla="*/ 233592 w 258789"/>
                <a:gd name="connsiteY3" fmla="*/ 204924 h 221521"/>
                <a:gd name="connsiteX4" fmla="*/ 242958 w 258789"/>
                <a:gd name="connsiteY4" fmla="*/ 204924 h 221521"/>
                <a:gd name="connsiteX5" fmla="*/ 242958 w 258789"/>
                <a:gd name="connsiteY5" fmla="*/ 220100 h 221521"/>
                <a:gd name="connsiteX6" fmla="*/ 199667 w 258789"/>
                <a:gd name="connsiteY6" fmla="*/ 219129 h 221521"/>
                <a:gd name="connsiteX7" fmla="*/ 150558 w 258789"/>
                <a:gd name="connsiteY7" fmla="*/ 220100 h 221521"/>
                <a:gd name="connsiteX8" fmla="*/ 150558 w 258789"/>
                <a:gd name="connsiteY8" fmla="*/ 204924 h 221521"/>
                <a:gd name="connsiteX9" fmla="*/ 180288 w 258789"/>
                <a:gd name="connsiteY9" fmla="*/ 201369 h 221521"/>
                <a:gd name="connsiteX10" fmla="*/ 177703 w 258789"/>
                <a:gd name="connsiteY10" fmla="*/ 197813 h 221521"/>
                <a:gd name="connsiteX11" fmla="*/ 135051 w 258789"/>
                <a:gd name="connsiteY11" fmla="*/ 141307 h 221521"/>
                <a:gd name="connsiteX12" fmla="*/ 88851 w 258789"/>
                <a:gd name="connsiteY12" fmla="*/ 204924 h 221521"/>
                <a:gd name="connsiteX13" fmla="*/ 115661 w 258789"/>
                <a:gd name="connsiteY13" fmla="*/ 204924 h 221521"/>
                <a:gd name="connsiteX14" fmla="*/ 115661 w 258789"/>
                <a:gd name="connsiteY14" fmla="*/ 220100 h 221521"/>
                <a:gd name="connsiteX15" fmla="*/ 57186 w 258789"/>
                <a:gd name="connsiteY15" fmla="*/ 219129 h 221521"/>
                <a:gd name="connsiteX16" fmla="*/ 4845 w 258789"/>
                <a:gd name="connsiteY16" fmla="*/ 220100 h 221521"/>
                <a:gd name="connsiteX17" fmla="*/ 4845 w 258789"/>
                <a:gd name="connsiteY17" fmla="*/ 204924 h 221521"/>
                <a:gd name="connsiteX18" fmla="*/ 36509 w 258789"/>
                <a:gd name="connsiteY18" fmla="*/ 204924 h 221521"/>
                <a:gd name="connsiteX19" fmla="*/ 108231 w 258789"/>
                <a:gd name="connsiteY19" fmla="*/ 105789 h 221521"/>
                <a:gd name="connsiteX20" fmla="*/ 42966 w 258789"/>
                <a:gd name="connsiteY20" fmla="*/ 20217 h 221521"/>
                <a:gd name="connsiteX21" fmla="*/ 29080 w 258789"/>
                <a:gd name="connsiteY21" fmla="*/ 14726 h 221521"/>
                <a:gd name="connsiteX22" fmla="*/ 9365 w 258789"/>
                <a:gd name="connsiteY22" fmla="*/ 13755 h 221521"/>
                <a:gd name="connsiteX23" fmla="*/ 0 w 258789"/>
                <a:gd name="connsiteY23" fmla="*/ 13755 h 221521"/>
                <a:gd name="connsiteX24" fmla="*/ 0 w 258789"/>
                <a:gd name="connsiteY24" fmla="*/ -1421 h 221521"/>
                <a:gd name="connsiteX25" fmla="*/ 43290 w 258789"/>
                <a:gd name="connsiteY25" fmla="*/ -448 h 221521"/>
                <a:gd name="connsiteX26" fmla="*/ 92399 w 258789"/>
                <a:gd name="connsiteY26" fmla="*/ -1421 h 221521"/>
                <a:gd name="connsiteX27" fmla="*/ 92399 w 258789"/>
                <a:gd name="connsiteY27" fmla="*/ 13755 h 221521"/>
                <a:gd name="connsiteX28" fmla="*/ 62680 w 258789"/>
                <a:gd name="connsiteY28" fmla="*/ 17310 h 221521"/>
                <a:gd name="connsiteX29" fmla="*/ 65265 w 258789"/>
                <a:gd name="connsiteY29" fmla="*/ 20856 h 221521"/>
                <a:gd name="connsiteX30" fmla="*/ 118569 w 258789"/>
                <a:gd name="connsiteY30" fmla="*/ 91577 h 221521"/>
                <a:gd name="connsiteX31" fmla="*/ 174794 w 258789"/>
                <a:gd name="connsiteY31" fmla="*/ 13755 h 221521"/>
                <a:gd name="connsiteX32" fmla="*/ 147974 w 258789"/>
                <a:gd name="connsiteY32" fmla="*/ 13755 h 221521"/>
                <a:gd name="connsiteX33" fmla="*/ 147974 w 258789"/>
                <a:gd name="connsiteY33" fmla="*/ -1421 h 221521"/>
                <a:gd name="connsiteX34" fmla="*/ 206448 w 258789"/>
                <a:gd name="connsiteY34" fmla="*/ -448 h 221521"/>
                <a:gd name="connsiteX35" fmla="*/ 258790 w 258789"/>
                <a:gd name="connsiteY35" fmla="*/ -1421 h 221521"/>
                <a:gd name="connsiteX36" fmla="*/ 258790 w 258789"/>
                <a:gd name="connsiteY36" fmla="*/ 13755 h 221521"/>
                <a:gd name="connsiteX37" fmla="*/ 227136 w 258789"/>
                <a:gd name="connsiteY37" fmla="*/ 13755 h 221521"/>
                <a:gd name="connsiteX38" fmla="*/ 145389 w 258789"/>
                <a:gd name="connsiteY38" fmla="*/ 126780 h 2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8789" h="221521">
                  <a:moveTo>
                    <a:pt x="145389" y="126780"/>
                  </a:moveTo>
                  <a:lnTo>
                    <a:pt x="199667" y="198138"/>
                  </a:lnTo>
                  <a:cubicBezTo>
                    <a:pt x="203225" y="202667"/>
                    <a:pt x="203549" y="202980"/>
                    <a:pt x="214851" y="203953"/>
                  </a:cubicBezTo>
                  <a:cubicBezTo>
                    <a:pt x="222605" y="204924"/>
                    <a:pt x="224551" y="204924"/>
                    <a:pt x="233592" y="204924"/>
                  </a:cubicBezTo>
                  <a:lnTo>
                    <a:pt x="242958" y="204924"/>
                  </a:lnTo>
                  <a:lnTo>
                    <a:pt x="242958" y="220100"/>
                  </a:lnTo>
                  <a:cubicBezTo>
                    <a:pt x="229396" y="219129"/>
                    <a:pt x="213563" y="219129"/>
                    <a:pt x="199667" y="219129"/>
                  </a:cubicBezTo>
                  <a:cubicBezTo>
                    <a:pt x="187068" y="219129"/>
                    <a:pt x="162185" y="219129"/>
                    <a:pt x="150558" y="220100"/>
                  </a:cubicBezTo>
                  <a:lnTo>
                    <a:pt x="150558" y="204924"/>
                  </a:lnTo>
                  <a:cubicBezTo>
                    <a:pt x="156377" y="204924"/>
                    <a:pt x="168976" y="204924"/>
                    <a:pt x="180288" y="201369"/>
                  </a:cubicBezTo>
                  <a:cubicBezTo>
                    <a:pt x="179963" y="200720"/>
                    <a:pt x="178341" y="198787"/>
                    <a:pt x="177703" y="197813"/>
                  </a:cubicBezTo>
                  <a:lnTo>
                    <a:pt x="135051" y="141307"/>
                  </a:lnTo>
                  <a:lnTo>
                    <a:pt x="88851" y="204924"/>
                  </a:lnTo>
                  <a:lnTo>
                    <a:pt x="115661" y="204924"/>
                  </a:lnTo>
                  <a:lnTo>
                    <a:pt x="115661" y="220100"/>
                  </a:lnTo>
                  <a:cubicBezTo>
                    <a:pt x="102413" y="219129"/>
                    <a:pt x="71721" y="219129"/>
                    <a:pt x="57186" y="219129"/>
                  </a:cubicBezTo>
                  <a:cubicBezTo>
                    <a:pt x="44263" y="219129"/>
                    <a:pt x="16157" y="219129"/>
                    <a:pt x="4845" y="220100"/>
                  </a:cubicBezTo>
                  <a:lnTo>
                    <a:pt x="4845" y="204924"/>
                  </a:lnTo>
                  <a:lnTo>
                    <a:pt x="36509" y="204924"/>
                  </a:lnTo>
                  <a:lnTo>
                    <a:pt x="108231" y="105789"/>
                  </a:lnTo>
                  <a:lnTo>
                    <a:pt x="42966" y="20217"/>
                  </a:lnTo>
                  <a:cubicBezTo>
                    <a:pt x="40057" y="16337"/>
                    <a:pt x="39418" y="15690"/>
                    <a:pt x="29080" y="14726"/>
                  </a:cubicBezTo>
                  <a:cubicBezTo>
                    <a:pt x="22613" y="14079"/>
                    <a:pt x="15832" y="13755"/>
                    <a:pt x="9365" y="13755"/>
                  </a:cubicBezTo>
                  <a:lnTo>
                    <a:pt x="0" y="13755"/>
                  </a:lnTo>
                  <a:lnTo>
                    <a:pt x="0" y="-1421"/>
                  </a:lnTo>
                  <a:cubicBezTo>
                    <a:pt x="13572" y="-448"/>
                    <a:pt x="29394" y="-448"/>
                    <a:pt x="43290" y="-448"/>
                  </a:cubicBezTo>
                  <a:cubicBezTo>
                    <a:pt x="55889" y="-448"/>
                    <a:pt x="80773" y="-448"/>
                    <a:pt x="92399" y="-1421"/>
                  </a:cubicBezTo>
                  <a:lnTo>
                    <a:pt x="92399" y="13755"/>
                  </a:lnTo>
                  <a:cubicBezTo>
                    <a:pt x="86591" y="13755"/>
                    <a:pt x="73982" y="13755"/>
                    <a:pt x="62680" y="17310"/>
                  </a:cubicBezTo>
                  <a:cubicBezTo>
                    <a:pt x="63004" y="17959"/>
                    <a:pt x="64616" y="19892"/>
                    <a:pt x="65265" y="20856"/>
                  </a:cubicBezTo>
                  <a:lnTo>
                    <a:pt x="118569" y="91577"/>
                  </a:lnTo>
                  <a:lnTo>
                    <a:pt x="174794" y="13755"/>
                  </a:lnTo>
                  <a:lnTo>
                    <a:pt x="147974" y="13755"/>
                  </a:lnTo>
                  <a:lnTo>
                    <a:pt x="147974" y="-1421"/>
                  </a:lnTo>
                  <a:cubicBezTo>
                    <a:pt x="161221" y="-448"/>
                    <a:pt x="191913" y="-448"/>
                    <a:pt x="206448" y="-448"/>
                  </a:cubicBezTo>
                  <a:cubicBezTo>
                    <a:pt x="219382" y="-448"/>
                    <a:pt x="247489" y="-448"/>
                    <a:pt x="258790" y="-1421"/>
                  </a:cubicBezTo>
                  <a:lnTo>
                    <a:pt x="258790" y="13755"/>
                  </a:lnTo>
                  <a:lnTo>
                    <a:pt x="227136" y="13755"/>
                  </a:lnTo>
                  <a:lnTo>
                    <a:pt x="145389" y="126780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3AE7A0-D031-0D78-CBBF-CB8A707F1AE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 flipV="1">
              <a:off x="11566972" y="-21000885"/>
              <a:ext cx="214861" cy="75562"/>
            </a:xfrm>
            <a:custGeom>
              <a:avLst/>
              <a:gdLst>
                <a:gd name="connsiteX0" fmla="*/ 203874 w 214861"/>
                <a:gd name="connsiteY0" fmla="*/ 61227 h 75562"/>
                <a:gd name="connsiteX1" fmla="*/ 214861 w 214861"/>
                <a:gd name="connsiteY1" fmla="*/ 67689 h 75562"/>
                <a:gd name="connsiteX2" fmla="*/ 204198 w 214861"/>
                <a:gd name="connsiteY2" fmla="*/ 74143 h 75562"/>
                <a:gd name="connsiteX3" fmla="*/ 10663 w 214861"/>
                <a:gd name="connsiteY3" fmla="*/ 74143 h 75562"/>
                <a:gd name="connsiteX4" fmla="*/ 0 w 214861"/>
                <a:gd name="connsiteY4" fmla="*/ 67689 h 75562"/>
                <a:gd name="connsiteX5" fmla="*/ 10987 w 214861"/>
                <a:gd name="connsiteY5" fmla="*/ 61227 h 75562"/>
                <a:gd name="connsiteX6" fmla="*/ 203874 w 214861"/>
                <a:gd name="connsiteY6" fmla="*/ 61227 h 75562"/>
                <a:gd name="connsiteX7" fmla="*/ 204198 w 214861"/>
                <a:gd name="connsiteY7" fmla="*/ -1419 h 75562"/>
                <a:gd name="connsiteX8" fmla="*/ 214861 w 214861"/>
                <a:gd name="connsiteY8" fmla="*/ 5043 h 75562"/>
                <a:gd name="connsiteX9" fmla="*/ 203874 w 214861"/>
                <a:gd name="connsiteY9" fmla="*/ 11507 h 75562"/>
                <a:gd name="connsiteX10" fmla="*/ 10987 w 214861"/>
                <a:gd name="connsiteY10" fmla="*/ 11507 h 75562"/>
                <a:gd name="connsiteX11" fmla="*/ 0 w 214861"/>
                <a:gd name="connsiteY11" fmla="*/ 5043 h 75562"/>
                <a:gd name="connsiteX12" fmla="*/ 10663 w 214861"/>
                <a:gd name="connsiteY12" fmla="*/ -1419 h 75562"/>
                <a:gd name="connsiteX13" fmla="*/ 204198 w 214861"/>
                <a:gd name="connsiteY13" fmla="*/ -1419 h 7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861" h="75562">
                  <a:moveTo>
                    <a:pt x="203874" y="61227"/>
                  </a:moveTo>
                  <a:cubicBezTo>
                    <a:pt x="208719" y="61227"/>
                    <a:pt x="214861" y="61227"/>
                    <a:pt x="214861" y="67689"/>
                  </a:cubicBezTo>
                  <a:cubicBezTo>
                    <a:pt x="214861" y="74143"/>
                    <a:pt x="208719" y="74143"/>
                    <a:pt x="204198" y="74143"/>
                  </a:cubicBezTo>
                  <a:lnTo>
                    <a:pt x="10663" y="74143"/>
                  </a:lnTo>
                  <a:cubicBezTo>
                    <a:pt x="6142" y="74143"/>
                    <a:pt x="0" y="74143"/>
                    <a:pt x="0" y="67689"/>
                  </a:cubicBezTo>
                  <a:cubicBezTo>
                    <a:pt x="0" y="61227"/>
                    <a:pt x="6142" y="61227"/>
                    <a:pt x="10987" y="61227"/>
                  </a:cubicBezTo>
                  <a:lnTo>
                    <a:pt x="203874" y="61227"/>
                  </a:lnTo>
                  <a:close/>
                  <a:moveTo>
                    <a:pt x="204198" y="-1419"/>
                  </a:moveTo>
                  <a:cubicBezTo>
                    <a:pt x="208719" y="-1419"/>
                    <a:pt x="214861" y="-1419"/>
                    <a:pt x="214861" y="5043"/>
                  </a:cubicBezTo>
                  <a:cubicBezTo>
                    <a:pt x="214861" y="11507"/>
                    <a:pt x="208719" y="11507"/>
                    <a:pt x="203874" y="11507"/>
                  </a:cubicBezTo>
                  <a:lnTo>
                    <a:pt x="10987" y="11507"/>
                  </a:lnTo>
                  <a:cubicBezTo>
                    <a:pt x="6142" y="11507"/>
                    <a:pt x="0" y="11507"/>
                    <a:pt x="0" y="5043"/>
                  </a:cubicBezTo>
                  <a:cubicBezTo>
                    <a:pt x="0" y="-1419"/>
                    <a:pt x="6142" y="-1419"/>
                    <a:pt x="10663" y="-1419"/>
                  </a:cubicBezTo>
                  <a:lnTo>
                    <a:pt x="204198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F410CFD-F91A-41F7-603D-7B3ADF46620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 flipV="1">
              <a:off x="11902564" y="-21103901"/>
              <a:ext cx="265257" cy="221521"/>
            </a:xfrm>
            <a:custGeom>
              <a:avLst/>
              <a:gdLst>
                <a:gd name="connsiteX0" fmla="*/ 84655 w 265257"/>
                <a:gd name="connsiteY0" fmla="*/ 215896 h 221521"/>
                <a:gd name="connsiteX1" fmla="*/ 73992 w 265257"/>
                <a:gd name="connsiteY1" fmla="*/ 220100 h 221521"/>
                <a:gd name="connsiteX2" fmla="*/ 0 w 265257"/>
                <a:gd name="connsiteY2" fmla="*/ 220100 h 221521"/>
                <a:gd name="connsiteX3" fmla="*/ 0 w 265257"/>
                <a:gd name="connsiteY3" fmla="*/ 204924 h 221521"/>
                <a:gd name="connsiteX4" fmla="*/ 34898 w 265257"/>
                <a:gd name="connsiteY4" fmla="*/ 204924 h 221521"/>
                <a:gd name="connsiteX5" fmla="*/ 34898 w 265257"/>
                <a:gd name="connsiteY5" fmla="*/ 23125 h 221521"/>
                <a:gd name="connsiteX6" fmla="*/ 25522 w 265257"/>
                <a:gd name="connsiteY6" fmla="*/ 14726 h 221521"/>
                <a:gd name="connsiteX7" fmla="*/ 8079 w 265257"/>
                <a:gd name="connsiteY7" fmla="*/ 13755 h 221521"/>
                <a:gd name="connsiteX8" fmla="*/ 0 w 265257"/>
                <a:gd name="connsiteY8" fmla="*/ 13755 h 221521"/>
                <a:gd name="connsiteX9" fmla="*/ 0 w 265257"/>
                <a:gd name="connsiteY9" fmla="*/ -1421 h 221521"/>
                <a:gd name="connsiteX10" fmla="*/ 43300 w 265257"/>
                <a:gd name="connsiteY10" fmla="*/ -448 h 221521"/>
                <a:gd name="connsiteX11" fmla="*/ 86915 w 265257"/>
                <a:gd name="connsiteY11" fmla="*/ -1421 h 221521"/>
                <a:gd name="connsiteX12" fmla="*/ 86915 w 265257"/>
                <a:gd name="connsiteY12" fmla="*/ 13755 h 221521"/>
                <a:gd name="connsiteX13" fmla="*/ 78837 w 265257"/>
                <a:gd name="connsiteY13" fmla="*/ 13755 h 221521"/>
                <a:gd name="connsiteX14" fmla="*/ 61707 w 265257"/>
                <a:gd name="connsiteY14" fmla="*/ 14726 h 221521"/>
                <a:gd name="connsiteX15" fmla="*/ 52017 w 265257"/>
                <a:gd name="connsiteY15" fmla="*/ 23125 h 221521"/>
                <a:gd name="connsiteX16" fmla="*/ 52017 w 265257"/>
                <a:gd name="connsiteY16" fmla="*/ 192008 h 221521"/>
                <a:gd name="connsiteX17" fmla="*/ 212915 w 265257"/>
                <a:gd name="connsiteY17" fmla="*/ 2774 h 221521"/>
                <a:gd name="connsiteX18" fmla="*/ 221642 w 265257"/>
                <a:gd name="connsiteY18" fmla="*/ -1421 h 221521"/>
                <a:gd name="connsiteX19" fmla="*/ 230369 w 265257"/>
                <a:gd name="connsiteY19" fmla="*/ 8911 h 221521"/>
                <a:gd name="connsiteX20" fmla="*/ 230369 w 265257"/>
                <a:gd name="connsiteY20" fmla="*/ 195554 h 221521"/>
                <a:gd name="connsiteX21" fmla="*/ 239735 w 265257"/>
                <a:gd name="connsiteY21" fmla="*/ 203953 h 221521"/>
                <a:gd name="connsiteX22" fmla="*/ 257179 w 265257"/>
                <a:gd name="connsiteY22" fmla="*/ 204924 h 221521"/>
                <a:gd name="connsiteX23" fmla="*/ 265257 w 265257"/>
                <a:gd name="connsiteY23" fmla="*/ 204924 h 221521"/>
                <a:gd name="connsiteX24" fmla="*/ 265257 w 265257"/>
                <a:gd name="connsiteY24" fmla="*/ 220100 h 221521"/>
                <a:gd name="connsiteX25" fmla="*/ 221967 w 265257"/>
                <a:gd name="connsiteY25" fmla="*/ 219129 h 221521"/>
                <a:gd name="connsiteX26" fmla="*/ 178351 w 265257"/>
                <a:gd name="connsiteY26" fmla="*/ 220100 h 221521"/>
                <a:gd name="connsiteX27" fmla="*/ 178351 w 265257"/>
                <a:gd name="connsiteY27" fmla="*/ 204924 h 221521"/>
                <a:gd name="connsiteX28" fmla="*/ 186430 w 265257"/>
                <a:gd name="connsiteY28" fmla="*/ 204924 h 221521"/>
                <a:gd name="connsiteX29" fmla="*/ 203550 w 265257"/>
                <a:gd name="connsiteY29" fmla="*/ 203953 h 221521"/>
                <a:gd name="connsiteX30" fmla="*/ 213239 w 265257"/>
                <a:gd name="connsiteY30" fmla="*/ 195554 h 221521"/>
                <a:gd name="connsiteX31" fmla="*/ 213239 w 265257"/>
                <a:gd name="connsiteY31" fmla="*/ 64781 h 221521"/>
                <a:gd name="connsiteX32" fmla="*/ 84655 w 265257"/>
                <a:gd name="connsiteY32" fmla="*/ 215896 h 2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5257" h="221521">
                  <a:moveTo>
                    <a:pt x="84655" y="215896"/>
                  </a:moveTo>
                  <a:cubicBezTo>
                    <a:pt x="81097" y="219776"/>
                    <a:pt x="80773" y="220100"/>
                    <a:pt x="73992" y="220100"/>
                  </a:cubicBezTo>
                  <a:lnTo>
                    <a:pt x="0" y="220100"/>
                  </a:lnTo>
                  <a:lnTo>
                    <a:pt x="0" y="204924"/>
                  </a:lnTo>
                  <a:lnTo>
                    <a:pt x="34898" y="204924"/>
                  </a:lnTo>
                  <a:lnTo>
                    <a:pt x="34898" y="23125"/>
                  </a:lnTo>
                  <a:cubicBezTo>
                    <a:pt x="34898" y="16014"/>
                    <a:pt x="34573" y="15690"/>
                    <a:pt x="25522" y="14726"/>
                  </a:cubicBezTo>
                  <a:cubicBezTo>
                    <a:pt x="17768" y="13755"/>
                    <a:pt x="17130" y="13755"/>
                    <a:pt x="8079" y="13755"/>
                  </a:cubicBezTo>
                  <a:lnTo>
                    <a:pt x="0" y="13755"/>
                  </a:lnTo>
                  <a:lnTo>
                    <a:pt x="0" y="-1421"/>
                  </a:lnTo>
                  <a:cubicBezTo>
                    <a:pt x="12274" y="-448"/>
                    <a:pt x="30691" y="-448"/>
                    <a:pt x="43300" y="-448"/>
                  </a:cubicBezTo>
                  <a:cubicBezTo>
                    <a:pt x="56863" y="-448"/>
                    <a:pt x="73668" y="-448"/>
                    <a:pt x="86915" y="-1421"/>
                  </a:cubicBezTo>
                  <a:lnTo>
                    <a:pt x="86915" y="13755"/>
                  </a:lnTo>
                  <a:lnTo>
                    <a:pt x="78837" y="13755"/>
                  </a:lnTo>
                  <a:cubicBezTo>
                    <a:pt x="73019" y="13755"/>
                    <a:pt x="67526" y="14079"/>
                    <a:pt x="61707" y="14726"/>
                  </a:cubicBezTo>
                  <a:cubicBezTo>
                    <a:pt x="52342" y="15690"/>
                    <a:pt x="52017" y="16014"/>
                    <a:pt x="52017" y="23125"/>
                  </a:cubicBezTo>
                  <a:lnTo>
                    <a:pt x="52017" y="192008"/>
                  </a:lnTo>
                  <a:lnTo>
                    <a:pt x="212915" y="2774"/>
                  </a:lnTo>
                  <a:cubicBezTo>
                    <a:pt x="216148" y="-1097"/>
                    <a:pt x="216473" y="-1421"/>
                    <a:pt x="221642" y="-1421"/>
                  </a:cubicBezTo>
                  <a:cubicBezTo>
                    <a:pt x="230369" y="-1421"/>
                    <a:pt x="230369" y="1485"/>
                    <a:pt x="230369" y="8911"/>
                  </a:cubicBezTo>
                  <a:lnTo>
                    <a:pt x="230369" y="195554"/>
                  </a:lnTo>
                  <a:cubicBezTo>
                    <a:pt x="230369" y="202667"/>
                    <a:pt x="230693" y="202980"/>
                    <a:pt x="239735" y="203953"/>
                  </a:cubicBezTo>
                  <a:cubicBezTo>
                    <a:pt x="247489" y="204924"/>
                    <a:pt x="248137" y="204924"/>
                    <a:pt x="257179" y="204924"/>
                  </a:cubicBezTo>
                  <a:lnTo>
                    <a:pt x="265257" y="204924"/>
                  </a:lnTo>
                  <a:lnTo>
                    <a:pt x="265257" y="220100"/>
                  </a:lnTo>
                  <a:cubicBezTo>
                    <a:pt x="252982" y="219129"/>
                    <a:pt x="234565" y="219129"/>
                    <a:pt x="221967" y="219129"/>
                  </a:cubicBezTo>
                  <a:cubicBezTo>
                    <a:pt x="208394" y="219129"/>
                    <a:pt x="191599" y="219129"/>
                    <a:pt x="178351" y="220100"/>
                  </a:cubicBezTo>
                  <a:lnTo>
                    <a:pt x="178351" y="204924"/>
                  </a:lnTo>
                  <a:lnTo>
                    <a:pt x="186430" y="204924"/>
                  </a:lnTo>
                  <a:cubicBezTo>
                    <a:pt x="192238" y="204924"/>
                    <a:pt x="197731" y="204600"/>
                    <a:pt x="203550" y="203953"/>
                  </a:cubicBezTo>
                  <a:cubicBezTo>
                    <a:pt x="212915" y="202980"/>
                    <a:pt x="213239" y="202667"/>
                    <a:pt x="213239" y="195554"/>
                  </a:cubicBezTo>
                  <a:lnTo>
                    <a:pt x="213239" y="64781"/>
                  </a:lnTo>
                  <a:lnTo>
                    <a:pt x="84655" y="21589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0726122-2AFF-9785-C5A8-38A02016DAB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 flipV="1">
              <a:off x="12266610" y="-21124567"/>
              <a:ext cx="74954" cy="322916"/>
            </a:xfrm>
            <a:custGeom>
              <a:avLst/>
              <a:gdLst>
                <a:gd name="connsiteX0" fmla="*/ 74955 w 74954"/>
                <a:gd name="connsiteY0" fmla="*/ 1812 h 322916"/>
                <a:gd name="connsiteX1" fmla="*/ 69461 w 74954"/>
                <a:gd name="connsiteY1" fmla="*/ 8913 h 322916"/>
                <a:gd name="connsiteX2" fmla="*/ 18741 w 74954"/>
                <a:gd name="connsiteY2" fmla="*/ 160038 h 322916"/>
                <a:gd name="connsiteX3" fmla="*/ 70759 w 74954"/>
                <a:gd name="connsiteY3" fmla="*/ 312776 h 322916"/>
                <a:gd name="connsiteX4" fmla="*/ 74955 w 74954"/>
                <a:gd name="connsiteY4" fmla="*/ 318266 h 322916"/>
                <a:gd name="connsiteX5" fmla="*/ 71721 w 74954"/>
                <a:gd name="connsiteY5" fmla="*/ 321497 h 322916"/>
                <a:gd name="connsiteX6" fmla="*/ 20352 w 74954"/>
                <a:gd name="connsiteY6" fmla="*/ 258526 h 322916"/>
                <a:gd name="connsiteX7" fmla="*/ 0 w 74954"/>
                <a:gd name="connsiteY7" fmla="*/ 160038 h 322916"/>
                <a:gd name="connsiteX8" fmla="*/ 21326 w 74954"/>
                <a:gd name="connsiteY8" fmla="*/ 59292 h 322916"/>
                <a:gd name="connsiteX9" fmla="*/ 71721 w 74954"/>
                <a:gd name="connsiteY9" fmla="*/ -1419 h 322916"/>
                <a:gd name="connsiteX10" fmla="*/ 74955 w 74954"/>
                <a:gd name="connsiteY10" fmla="*/ 1812 h 32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954" h="322916">
                  <a:moveTo>
                    <a:pt x="74955" y="1812"/>
                  </a:moveTo>
                  <a:cubicBezTo>
                    <a:pt x="74955" y="2773"/>
                    <a:pt x="74955" y="3422"/>
                    <a:pt x="69461" y="8913"/>
                  </a:cubicBezTo>
                  <a:cubicBezTo>
                    <a:pt x="29080" y="49597"/>
                    <a:pt x="18741" y="110632"/>
                    <a:pt x="18741" y="160038"/>
                  </a:cubicBezTo>
                  <a:cubicBezTo>
                    <a:pt x="18741" y="216222"/>
                    <a:pt x="31015" y="272414"/>
                    <a:pt x="70759" y="312776"/>
                  </a:cubicBezTo>
                  <a:cubicBezTo>
                    <a:pt x="74955" y="316654"/>
                    <a:pt x="74955" y="317303"/>
                    <a:pt x="74955" y="318266"/>
                  </a:cubicBezTo>
                  <a:cubicBezTo>
                    <a:pt x="74955" y="320524"/>
                    <a:pt x="73658" y="321497"/>
                    <a:pt x="71721" y="321497"/>
                  </a:cubicBezTo>
                  <a:cubicBezTo>
                    <a:pt x="68488" y="321497"/>
                    <a:pt x="39419" y="299535"/>
                    <a:pt x="20352" y="258526"/>
                  </a:cubicBezTo>
                  <a:cubicBezTo>
                    <a:pt x="3872" y="223009"/>
                    <a:pt x="0" y="187168"/>
                    <a:pt x="0" y="160038"/>
                  </a:cubicBezTo>
                  <a:cubicBezTo>
                    <a:pt x="0" y="134854"/>
                    <a:pt x="3548" y="95781"/>
                    <a:pt x="21326" y="59292"/>
                  </a:cubicBezTo>
                  <a:cubicBezTo>
                    <a:pt x="40705" y="19570"/>
                    <a:pt x="68488" y="-1419"/>
                    <a:pt x="71721" y="-1419"/>
                  </a:cubicBezTo>
                  <a:cubicBezTo>
                    <a:pt x="73658" y="-1419"/>
                    <a:pt x="74955" y="-448"/>
                    <a:pt x="74955" y="1812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81D808-0920-F01F-0DB6-8A688DA0157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 flipV="1">
              <a:off x="12370969" y="-21103901"/>
              <a:ext cx="119542" cy="221521"/>
            </a:xfrm>
            <a:custGeom>
              <a:avLst/>
              <a:gdLst>
                <a:gd name="connsiteX0" fmla="*/ 82709 w 119542"/>
                <a:gd name="connsiteY0" fmla="*/ 204924 h 221521"/>
                <a:gd name="connsiteX1" fmla="*/ 119543 w 119542"/>
                <a:gd name="connsiteY1" fmla="*/ 204924 h 221521"/>
                <a:gd name="connsiteX2" fmla="*/ 119543 w 119542"/>
                <a:gd name="connsiteY2" fmla="*/ 220100 h 221521"/>
                <a:gd name="connsiteX3" fmla="*/ 59772 w 119542"/>
                <a:gd name="connsiteY3" fmla="*/ 219129 h 221521"/>
                <a:gd name="connsiteX4" fmla="*/ 0 w 119542"/>
                <a:gd name="connsiteY4" fmla="*/ 220100 h 221521"/>
                <a:gd name="connsiteX5" fmla="*/ 0 w 119542"/>
                <a:gd name="connsiteY5" fmla="*/ 204924 h 221521"/>
                <a:gd name="connsiteX6" fmla="*/ 36834 w 119542"/>
                <a:gd name="connsiteY6" fmla="*/ 204924 h 221521"/>
                <a:gd name="connsiteX7" fmla="*/ 36834 w 119542"/>
                <a:gd name="connsiteY7" fmla="*/ 13755 h 221521"/>
                <a:gd name="connsiteX8" fmla="*/ 0 w 119542"/>
                <a:gd name="connsiteY8" fmla="*/ 13755 h 221521"/>
                <a:gd name="connsiteX9" fmla="*/ 0 w 119542"/>
                <a:gd name="connsiteY9" fmla="*/ -1421 h 221521"/>
                <a:gd name="connsiteX10" fmla="*/ 59772 w 119542"/>
                <a:gd name="connsiteY10" fmla="*/ -448 h 221521"/>
                <a:gd name="connsiteX11" fmla="*/ 119543 w 119542"/>
                <a:gd name="connsiteY11" fmla="*/ -1421 h 221521"/>
                <a:gd name="connsiteX12" fmla="*/ 119543 w 119542"/>
                <a:gd name="connsiteY12" fmla="*/ 13755 h 221521"/>
                <a:gd name="connsiteX13" fmla="*/ 82709 w 119542"/>
                <a:gd name="connsiteY13" fmla="*/ 13755 h 221521"/>
                <a:gd name="connsiteX14" fmla="*/ 82709 w 119542"/>
                <a:gd name="connsiteY14" fmla="*/ 204924 h 2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542" h="221521">
                  <a:moveTo>
                    <a:pt x="82709" y="204924"/>
                  </a:moveTo>
                  <a:lnTo>
                    <a:pt x="119543" y="204924"/>
                  </a:lnTo>
                  <a:lnTo>
                    <a:pt x="119543" y="220100"/>
                  </a:lnTo>
                  <a:cubicBezTo>
                    <a:pt x="106295" y="219129"/>
                    <a:pt x="74631" y="219129"/>
                    <a:pt x="59772" y="219129"/>
                  </a:cubicBezTo>
                  <a:cubicBezTo>
                    <a:pt x="44912" y="219129"/>
                    <a:pt x="13247" y="219129"/>
                    <a:pt x="0" y="220100"/>
                  </a:cubicBezTo>
                  <a:lnTo>
                    <a:pt x="0" y="204924"/>
                  </a:lnTo>
                  <a:lnTo>
                    <a:pt x="36834" y="204924"/>
                  </a:lnTo>
                  <a:lnTo>
                    <a:pt x="36834" y="13755"/>
                  </a:lnTo>
                  <a:lnTo>
                    <a:pt x="0" y="13755"/>
                  </a:lnTo>
                  <a:lnTo>
                    <a:pt x="0" y="-1421"/>
                  </a:lnTo>
                  <a:cubicBezTo>
                    <a:pt x="13247" y="-448"/>
                    <a:pt x="44912" y="-448"/>
                    <a:pt x="59772" y="-448"/>
                  </a:cubicBezTo>
                  <a:cubicBezTo>
                    <a:pt x="74631" y="-448"/>
                    <a:pt x="106295" y="-448"/>
                    <a:pt x="119543" y="-1421"/>
                  </a:cubicBezTo>
                  <a:lnTo>
                    <a:pt x="119543" y="13755"/>
                  </a:lnTo>
                  <a:lnTo>
                    <a:pt x="82709" y="13755"/>
                  </a:lnTo>
                  <a:lnTo>
                    <a:pt x="82709" y="20492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FB2C034-3002-F5B8-57C2-AAF64E6B223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 flipV="1">
              <a:off x="12599834" y="-20969562"/>
              <a:ext cx="197406" cy="12916"/>
            </a:xfrm>
            <a:custGeom>
              <a:avLst/>
              <a:gdLst>
                <a:gd name="connsiteX0" fmla="*/ 186095 w 197406"/>
                <a:gd name="connsiteY0" fmla="*/ -1419 h 12916"/>
                <a:gd name="connsiteX1" fmla="*/ 197407 w 197406"/>
                <a:gd name="connsiteY1" fmla="*/ 5043 h 12916"/>
                <a:gd name="connsiteX2" fmla="*/ 186095 w 197406"/>
                <a:gd name="connsiteY2" fmla="*/ 11497 h 12916"/>
                <a:gd name="connsiteX3" fmla="*/ 11301 w 197406"/>
                <a:gd name="connsiteY3" fmla="*/ 11497 h 12916"/>
                <a:gd name="connsiteX4" fmla="*/ 0 w 197406"/>
                <a:gd name="connsiteY4" fmla="*/ 5043 h 12916"/>
                <a:gd name="connsiteX5" fmla="*/ 11301 w 197406"/>
                <a:gd name="connsiteY5" fmla="*/ -1419 h 12916"/>
                <a:gd name="connsiteX6" fmla="*/ 186095 w 197406"/>
                <a:gd name="connsiteY6" fmla="*/ -1419 h 1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06" h="12916">
                  <a:moveTo>
                    <a:pt x="186095" y="-1419"/>
                  </a:moveTo>
                  <a:cubicBezTo>
                    <a:pt x="191589" y="-1419"/>
                    <a:pt x="197407" y="-1419"/>
                    <a:pt x="197407" y="5043"/>
                  </a:cubicBezTo>
                  <a:cubicBezTo>
                    <a:pt x="197407" y="11497"/>
                    <a:pt x="191589" y="11497"/>
                    <a:pt x="186095" y="11497"/>
                  </a:cubicBezTo>
                  <a:lnTo>
                    <a:pt x="11301" y="11497"/>
                  </a:lnTo>
                  <a:cubicBezTo>
                    <a:pt x="5808" y="11497"/>
                    <a:pt x="0" y="11497"/>
                    <a:pt x="0" y="5043"/>
                  </a:cubicBezTo>
                  <a:cubicBezTo>
                    <a:pt x="0" y="-1419"/>
                    <a:pt x="5808" y="-1419"/>
                    <a:pt x="11301" y="-1419"/>
                  </a:cubicBezTo>
                  <a:lnTo>
                    <a:pt x="186095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8CCC8AE-2272-2FB3-D189-2D02979DE21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 flipV="1">
              <a:off x="12909410" y="-21107771"/>
              <a:ext cx="253945" cy="225391"/>
            </a:xfrm>
            <a:custGeom>
              <a:avLst/>
              <a:gdLst>
                <a:gd name="connsiteX0" fmla="*/ 139896 w 253945"/>
                <a:gd name="connsiteY0" fmla="*/ 215581 h 225391"/>
                <a:gd name="connsiteX1" fmla="*/ 126973 w 253945"/>
                <a:gd name="connsiteY1" fmla="*/ 223970 h 225391"/>
                <a:gd name="connsiteX2" fmla="*/ 114374 w 253945"/>
                <a:gd name="connsiteY2" fmla="*/ 215581 h 225391"/>
                <a:gd name="connsiteX3" fmla="*/ 34249 w 253945"/>
                <a:gd name="connsiteY3" fmla="*/ 21180 h 225391"/>
                <a:gd name="connsiteX4" fmla="*/ 6781 w 253945"/>
                <a:gd name="connsiteY4" fmla="*/ 13755 h 225391"/>
                <a:gd name="connsiteX5" fmla="*/ 0 w 253945"/>
                <a:gd name="connsiteY5" fmla="*/ 13755 h 225391"/>
                <a:gd name="connsiteX6" fmla="*/ 0 w 253945"/>
                <a:gd name="connsiteY6" fmla="*/ -1421 h 225391"/>
                <a:gd name="connsiteX7" fmla="*/ 37797 w 253945"/>
                <a:gd name="connsiteY7" fmla="*/ -448 h 225391"/>
                <a:gd name="connsiteX8" fmla="*/ 80449 w 253945"/>
                <a:gd name="connsiteY8" fmla="*/ -1421 h 225391"/>
                <a:gd name="connsiteX9" fmla="*/ 80449 w 253945"/>
                <a:gd name="connsiteY9" fmla="*/ 13755 h 225391"/>
                <a:gd name="connsiteX10" fmla="*/ 51693 w 253945"/>
                <a:gd name="connsiteY10" fmla="*/ 17959 h 225391"/>
                <a:gd name="connsiteX11" fmla="*/ 52991 w 253945"/>
                <a:gd name="connsiteY11" fmla="*/ 21827 h 225391"/>
                <a:gd name="connsiteX12" fmla="*/ 69137 w 253945"/>
                <a:gd name="connsiteY12" fmla="*/ 60901 h 225391"/>
                <a:gd name="connsiteX13" fmla="*/ 155728 w 253945"/>
                <a:gd name="connsiteY13" fmla="*/ 60901 h 225391"/>
                <a:gd name="connsiteX14" fmla="*/ 175118 w 253945"/>
                <a:gd name="connsiteY14" fmla="*/ 13755 h 225391"/>
                <a:gd name="connsiteX15" fmla="*/ 144416 w 253945"/>
                <a:gd name="connsiteY15" fmla="*/ 13755 h 225391"/>
                <a:gd name="connsiteX16" fmla="*/ 144416 w 253945"/>
                <a:gd name="connsiteY16" fmla="*/ -1421 h 225391"/>
                <a:gd name="connsiteX17" fmla="*/ 201289 w 253945"/>
                <a:gd name="connsiteY17" fmla="*/ -448 h 225391"/>
                <a:gd name="connsiteX18" fmla="*/ 253946 w 253945"/>
                <a:gd name="connsiteY18" fmla="*/ -1421 h 225391"/>
                <a:gd name="connsiteX19" fmla="*/ 253946 w 253945"/>
                <a:gd name="connsiteY19" fmla="*/ 13755 h 225391"/>
                <a:gd name="connsiteX20" fmla="*/ 222605 w 253945"/>
                <a:gd name="connsiteY20" fmla="*/ 13755 h 225391"/>
                <a:gd name="connsiteX21" fmla="*/ 139896 w 253945"/>
                <a:gd name="connsiteY21" fmla="*/ 215581 h 225391"/>
                <a:gd name="connsiteX22" fmla="*/ 112438 w 253945"/>
                <a:gd name="connsiteY22" fmla="*/ 165851 h 225391"/>
                <a:gd name="connsiteX23" fmla="*/ 149272 w 253945"/>
                <a:gd name="connsiteY23" fmla="*/ 76076 h 225391"/>
                <a:gd name="connsiteX24" fmla="*/ 75604 w 253945"/>
                <a:gd name="connsiteY24" fmla="*/ 76076 h 225391"/>
                <a:gd name="connsiteX25" fmla="*/ 112438 w 253945"/>
                <a:gd name="connsiteY25" fmla="*/ 165851 h 2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3945" h="225391">
                  <a:moveTo>
                    <a:pt x="139896" y="215581"/>
                  </a:moveTo>
                  <a:cubicBezTo>
                    <a:pt x="136348" y="223970"/>
                    <a:pt x="132466" y="223970"/>
                    <a:pt x="126973" y="223970"/>
                  </a:cubicBezTo>
                  <a:cubicBezTo>
                    <a:pt x="117931" y="223970"/>
                    <a:pt x="116634" y="221386"/>
                    <a:pt x="114374" y="215581"/>
                  </a:cubicBezTo>
                  <a:lnTo>
                    <a:pt x="34249" y="21180"/>
                  </a:lnTo>
                  <a:cubicBezTo>
                    <a:pt x="32314" y="16337"/>
                    <a:pt x="31341" y="13755"/>
                    <a:pt x="6781" y="13755"/>
                  </a:cubicBezTo>
                  <a:lnTo>
                    <a:pt x="0" y="13755"/>
                  </a:lnTo>
                  <a:lnTo>
                    <a:pt x="0" y="-1421"/>
                  </a:lnTo>
                  <a:cubicBezTo>
                    <a:pt x="12275" y="-1097"/>
                    <a:pt x="27783" y="-448"/>
                    <a:pt x="37797" y="-448"/>
                  </a:cubicBezTo>
                  <a:cubicBezTo>
                    <a:pt x="50406" y="-448"/>
                    <a:pt x="68499" y="-448"/>
                    <a:pt x="80449" y="-1421"/>
                  </a:cubicBezTo>
                  <a:lnTo>
                    <a:pt x="80449" y="13755"/>
                  </a:lnTo>
                  <a:cubicBezTo>
                    <a:pt x="79800" y="13755"/>
                    <a:pt x="51693" y="13755"/>
                    <a:pt x="51693" y="17959"/>
                  </a:cubicBezTo>
                  <a:cubicBezTo>
                    <a:pt x="51693" y="18272"/>
                    <a:pt x="52666" y="21505"/>
                    <a:pt x="52991" y="21827"/>
                  </a:cubicBezTo>
                  <a:lnTo>
                    <a:pt x="69137" y="60901"/>
                  </a:lnTo>
                  <a:lnTo>
                    <a:pt x="155728" y="60901"/>
                  </a:lnTo>
                  <a:lnTo>
                    <a:pt x="175118" y="13755"/>
                  </a:lnTo>
                  <a:lnTo>
                    <a:pt x="144416" y="13755"/>
                  </a:lnTo>
                  <a:lnTo>
                    <a:pt x="144416" y="-1421"/>
                  </a:lnTo>
                  <a:cubicBezTo>
                    <a:pt x="156701" y="-448"/>
                    <a:pt x="187393" y="-448"/>
                    <a:pt x="201289" y="-448"/>
                  </a:cubicBezTo>
                  <a:cubicBezTo>
                    <a:pt x="214213" y="-448"/>
                    <a:pt x="242644" y="-448"/>
                    <a:pt x="253946" y="-1421"/>
                  </a:cubicBezTo>
                  <a:lnTo>
                    <a:pt x="253946" y="13755"/>
                  </a:lnTo>
                  <a:lnTo>
                    <a:pt x="222605" y="13755"/>
                  </a:lnTo>
                  <a:lnTo>
                    <a:pt x="139896" y="215581"/>
                  </a:lnTo>
                  <a:close/>
                  <a:moveTo>
                    <a:pt x="112438" y="165851"/>
                  </a:moveTo>
                  <a:lnTo>
                    <a:pt x="149272" y="76076"/>
                  </a:lnTo>
                  <a:lnTo>
                    <a:pt x="75604" y="76076"/>
                  </a:lnTo>
                  <a:lnTo>
                    <a:pt x="112438" y="16585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93BFDAB-C6AB-949A-8105-2C76C2D4F23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 flipV="1">
              <a:off x="13195532" y="-21124567"/>
              <a:ext cx="74954" cy="322916"/>
            </a:xfrm>
            <a:custGeom>
              <a:avLst/>
              <a:gdLst>
                <a:gd name="connsiteX0" fmla="*/ 74955 w 74954"/>
                <a:gd name="connsiteY0" fmla="*/ 160038 h 322916"/>
                <a:gd name="connsiteX1" fmla="*/ 53629 w 74954"/>
                <a:gd name="connsiteY1" fmla="*/ 260786 h 322916"/>
                <a:gd name="connsiteX2" fmla="*/ 3233 w 74954"/>
                <a:gd name="connsiteY2" fmla="*/ 321497 h 322916"/>
                <a:gd name="connsiteX3" fmla="*/ 0 w 74954"/>
                <a:gd name="connsiteY3" fmla="*/ 318266 h 322916"/>
                <a:gd name="connsiteX4" fmla="*/ 6142 w 74954"/>
                <a:gd name="connsiteY4" fmla="*/ 310840 h 322916"/>
                <a:gd name="connsiteX5" fmla="*/ 56214 w 74954"/>
                <a:gd name="connsiteY5" fmla="*/ 160038 h 322916"/>
                <a:gd name="connsiteX6" fmla="*/ 4196 w 74954"/>
                <a:gd name="connsiteY6" fmla="*/ 7302 h 322916"/>
                <a:gd name="connsiteX7" fmla="*/ 0 w 74954"/>
                <a:gd name="connsiteY7" fmla="*/ 1812 h 322916"/>
                <a:gd name="connsiteX8" fmla="*/ 3233 w 74954"/>
                <a:gd name="connsiteY8" fmla="*/ -1419 h 322916"/>
                <a:gd name="connsiteX9" fmla="*/ 54602 w 74954"/>
                <a:gd name="connsiteY9" fmla="*/ 61551 h 322916"/>
                <a:gd name="connsiteX10" fmla="*/ 74955 w 74954"/>
                <a:gd name="connsiteY10" fmla="*/ 160038 h 32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954" h="322916">
                  <a:moveTo>
                    <a:pt x="74955" y="160038"/>
                  </a:moveTo>
                  <a:cubicBezTo>
                    <a:pt x="74955" y="185223"/>
                    <a:pt x="71407" y="224295"/>
                    <a:pt x="53629" y="260786"/>
                  </a:cubicBezTo>
                  <a:cubicBezTo>
                    <a:pt x="34249" y="300506"/>
                    <a:pt x="6457" y="321497"/>
                    <a:pt x="3233" y="321497"/>
                  </a:cubicBezTo>
                  <a:cubicBezTo>
                    <a:pt x="1287" y="321497"/>
                    <a:pt x="0" y="320201"/>
                    <a:pt x="0" y="318266"/>
                  </a:cubicBezTo>
                  <a:cubicBezTo>
                    <a:pt x="0" y="317303"/>
                    <a:pt x="0" y="316654"/>
                    <a:pt x="6142" y="310840"/>
                  </a:cubicBezTo>
                  <a:cubicBezTo>
                    <a:pt x="37797" y="278868"/>
                    <a:pt x="56214" y="227528"/>
                    <a:pt x="56214" y="160038"/>
                  </a:cubicBezTo>
                  <a:cubicBezTo>
                    <a:pt x="56214" y="104817"/>
                    <a:pt x="44263" y="47986"/>
                    <a:pt x="4196" y="7302"/>
                  </a:cubicBezTo>
                  <a:cubicBezTo>
                    <a:pt x="0" y="3422"/>
                    <a:pt x="0" y="2773"/>
                    <a:pt x="0" y="1812"/>
                  </a:cubicBezTo>
                  <a:cubicBezTo>
                    <a:pt x="0" y="-123"/>
                    <a:pt x="1287" y="-1419"/>
                    <a:pt x="3233" y="-1419"/>
                  </a:cubicBezTo>
                  <a:cubicBezTo>
                    <a:pt x="6457" y="-1419"/>
                    <a:pt x="35536" y="20543"/>
                    <a:pt x="54602" y="61551"/>
                  </a:cubicBezTo>
                  <a:cubicBezTo>
                    <a:pt x="71083" y="97067"/>
                    <a:pt x="74955" y="132909"/>
                    <a:pt x="74955" y="160038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0AF7C06-B474-9510-2390-9CFDD8B4112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 flipV="1">
              <a:off x="13327204" y="-21106938"/>
              <a:ext cx="152930" cy="11084"/>
            </a:xfrm>
            <a:custGeom>
              <a:avLst/>
              <a:gdLst>
                <a:gd name="connsiteX0" fmla="*/ 143879 w 152930"/>
                <a:gd name="connsiteY0" fmla="*/ -1428 h 11084"/>
                <a:gd name="connsiteX1" fmla="*/ 152930 w 152930"/>
                <a:gd name="connsiteY1" fmla="*/ 4003 h 11084"/>
                <a:gd name="connsiteX2" fmla="*/ 143879 w 152930"/>
                <a:gd name="connsiteY2" fmla="*/ 9656 h 11084"/>
                <a:gd name="connsiteX3" fmla="*/ 9041 w 152930"/>
                <a:gd name="connsiteY3" fmla="*/ 9656 h 11084"/>
                <a:gd name="connsiteX4" fmla="*/ 0 w 152930"/>
                <a:gd name="connsiteY4" fmla="*/ 4225 h 11084"/>
                <a:gd name="connsiteX5" fmla="*/ 9041 w 152930"/>
                <a:gd name="connsiteY5" fmla="*/ -1428 h 11084"/>
                <a:gd name="connsiteX6" fmla="*/ 143879 w 152930"/>
                <a:gd name="connsiteY6" fmla="*/ -1428 h 1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930" h="11084">
                  <a:moveTo>
                    <a:pt x="143879" y="-1428"/>
                  </a:moveTo>
                  <a:cubicBezTo>
                    <a:pt x="147497" y="-1428"/>
                    <a:pt x="152930" y="-1428"/>
                    <a:pt x="152930" y="4003"/>
                  </a:cubicBezTo>
                  <a:cubicBezTo>
                    <a:pt x="152930" y="9656"/>
                    <a:pt x="147730" y="9656"/>
                    <a:pt x="143879" y="9656"/>
                  </a:cubicBezTo>
                  <a:lnTo>
                    <a:pt x="9041" y="9656"/>
                  </a:lnTo>
                  <a:cubicBezTo>
                    <a:pt x="5422" y="9656"/>
                    <a:pt x="0" y="9656"/>
                    <a:pt x="0" y="4225"/>
                  </a:cubicBezTo>
                  <a:cubicBezTo>
                    <a:pt x="0" y="-1428"/>
                    <a:pt x="5200" y="-1428"/>
                    <a:pt x="9041" y="-1428"/>
                  </a:cubicBezTo>
                  <a:lnTo>
                    <a:pt x="143879" y="-142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05B403A-15EF-7119-2BE5-7EB785F1E69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 flipV="1">
              <a:off x="13529398" y="-21194890"/>
              <a:ext cx="82344" cy="150133"/>
            </a:xfrm>
            <a:custGeom>
              <a:avLst/>
              <a:gdLst>
                <a:gd name="connsiteX0" fmla="*/ 51125 w 82344"/>
                <a:gd name="connsiteY0" fmla="*/ 142383 h 150133"/>
                <a:gd name="connsiteX1" fmla="*/ 44345 w 82344"/>
                <a:gd name="connsiteY1" fmla="*/ 148705 h 150133"/>
                <a:gd name="connsiteX2" fmla="*/ 0 w 82344"/>
                <a:gd name="connsiteY2" fmla="*/ 134237 h 150133"/>
                <a:gd name="connsiteX3" fmla="*/ 0 w 82344"/>
                <a:gd name="connsiteY3" fmla="*/ 126093 h 150133"/>
                <a:gd name="connsiteX4" fmla="*/ 32800 w 82344"/>
                <a:gd name="connsiteY4" fmla="*/ 132425 h 150133"/>
                <a:gd name="connsiteX5" fmla="*/ 32800 w 82344"/>
                <a:gd name="connsiteY5" fmla="*/ 17111 h 150133"/>
                <a:gd name="connsiteX6" fmla="*/ 10176 w 82344"/>
                <a:gd name="connsiteY6" fmla="*/ 6717 h 150133"/>
                <a:gd name="connsiteX7" fmla="*/ 1581 w 82344"/>
                <a:gd name="connsiteY7" fmla="*/ 6717 h 150133"/>
                <a:gd name="connsiteX8" fmla="*/ 1581 w 82344"/>
                <a:gd name="connsiteY8" fmla="*/ -1429 h 150133"/>
                <a:gd name="connsiteX9" fmla="*/ 41851 w 82344"/>
                <a:gd name="connsiteY9" fmla="*/ -527 h 150133"/>
                <a:gd name="connsiteX10" fmla="*/ 82344 w 82344"/>
                <a:gd name="connsiteY10" fmla="*/ -1429 h 150133"/>
                <a:gd name="connsiteX11" fmla="*/ 82344 w 82344"/>
                <a:gd name="connsiteY11" fmla="*/ 6717 h 150133"/>
                <a:gd name="connsiteX12" fmla="*/ 73749 w 82344"/>
                <a:gd name="connsiteY12" fmla="*/ 6717 h 150133"/>
                <a:gd name="connsiteX13" fmla="*/ 51125 w 82344"/>
                <a:gd name="connsiteY13" fmla="*/ 17111 h 150133"/>
                <a:gd name="connsiteX14" fmla="*/ 51125 w 82344"/>
                <a:gd name="connsiteY14" fmla="*/ 142383 h 15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344" h="150133">
                  <a:moveTo>
                    <a:pt x="51125" y="142383"/>
                  </a:moveTo>
                  <a:cubicBezTo>
                    <a:pt x="51125" y="148481"/>
                    <a:pt x="50680" y="148705"/>
                    <a:pt x="44345" y="148705"/>
                  </a:cubicBezTo>
                  <a:cubicBezTo>
                    <a:pt x="29861" y="134461"/>
                    <a:pt x="9275" y="134237"/>
                    <a:pt x="0" y="134237"/>
                  </a:cubicBezTo>
                  <a:lnTo>
                    <a:pt x="0" y="126093"/>
                  </a:lnTo>
                  <a:cubicBezTo>
                    <a:pt x="5433" y="126093"/>
                    <a:pt x="20363" y="126093"/>
                    <a:pt x="32800" y="132425"/>
                  </a:cubicBezTo>
                  <a:lnTo>
                    <a:pt x="32800" y="17111"/>
                  </a:lnTo>
                  <a:cubicBezTo>
                    <a:pt x="32800" y="9653"/>
                    <a:pt x="32800" y="6717"/>
                    <a:pt x="10176" y="6717"/>
                  </a:cubicBezTo>
                  <a:lnTo>
                    <a:pt x="1581" y="6717"/>
                  </a:lnTo>
                  <a:lnTo>
                    <a:pt x="1581" y="-1429"/>
                  </a:lnTo>
                  <a:cubicBezTo>
                    <a:pt x="5656" y="-1205"/>
                    <a:pt x="33479" y="-527"/>
                    <a:pt x="41851" y="-527"/>
                  </a:cubicBezTo>
                  <a:cubicBezTo>
                    <a:pt x="48865" y="-527"/>
                    <a:pt x="77368" y="-1205"/>
                    <a:pt x="82344" y="-1429"/>
                  </a:cubicBezTo>
                  <a:lnTo>
                    <a:pt x="82344" y="6717"/>
                  </a:lnTo>
                  <a:lnTo>
                    <a:pt x="73749" y="6717"/>
                  </a:lnTo>
                  <a:cubicBezTo>
                    <a:pt x="51125" y="6717"/>
                    <a:pt x="51125" y="9653"/>
                    <a:pt x="51125" y="17111"/>
                  </a:cubicBezTo>
                  <a:lnTo>
                    <a:pt x="51125" y="142383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517" name="Group 516" descr="\documentclass{article}&#10;\usepackage{amsmath}&#10;\newcommand{\mb}[1]{\mathbf{#1}}&#10;\newcommand{\RR}{\mathbb R}&#10;\newcommand{\transclos}[1]{\bar{#1}}&#10;\pagestyle{empty}&#10;\begin{document}&#10;&#10;&#10;$= \mb{N}\left(\mb{I}+\mb{A}+...+\mb{A}^{(d-1)}\right)$&#10;&#10;\end{document}" title="IguanaTex Vector Display">
            <a:extLst>
              <a:ext uri="{FF2B5EF4-FFF2-40B4-BE49-F238E27FC236}">
                <a16:creationId xmlns:a16="http://schemas.microsoft.com/office/drawing/2014/main" id="{900FDB9E-1D01-D472-8B5C-68C54FBA26B9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7155180" y="2483534"/>
            <a:ext cx="3732396" cy="397048"/>
            <a:chOff x="11171712" y="-20539181"/>
            <a:chExt cx="3732396" cy="39704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27208A-778E-449C-3D13-96005CB2852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flipV="1">
              <a:off x="11171712" y="-20371916"/>
              <a:ext cx="213586" cy="75114"/>
            </a:xfrm>
            <a:custGeom>
              <a:avLst/>
              <a:gdLst>
                <a:gd name="connsiteX0" fmla="*/ 202664 w 213586"/>
                <a:gd name="connsiteY0" fmla="*/ 60855 h 75114"/>
                <a:gd name="connsiteX1" fmla="*/ 213586 w 213586"/>
                <a:gd name="connsiteY1" fmla="*/ 67279 h 75114"/>
                <a:gd name="connsiteX2" fmla="*/ 202986 w 213586"/>
                <a:gd name="connsiteY2" fmla="*/ 73695 h 75114"/>
                <a:gd name="connsiteX3" fmla="*/ 10600 w 213586"/>
                <a:gd name="connsiteY3" fmla="*/ 73695 h 75114"/>
                <a:gd name="connsiteX4" fmla="*/ 0 w 213586"/>
                <a:gd name="connsiteY4" fmla="*/ 67279 h 75114"/>
                <a:gd name="connsiteX5" fmla="*/ 10922 w 213586"/>
                <a:gd name="connsiteY5" fmla="*/ 60855 h 75114"/>
                <a:gd name="connsiteX6" fmla="*/ 202664 w 213586"/>
                <a:gd name="connsiteY6" fmla="*/ 60855 h 75114"/>
                <a:gd name="connsiteX7" fmla="*/ 202986 w 213586"/>
                <a:gd name="connsiteY7" fmla="*/ -1419 h 75114"/>
                <a:gd name="connsiteX8" fmla="*/ 213586 w 213586"/>
                <a:gd name="connsiteY8" fmla="*/ 5005 h 75114"/>
                <a:gd name="connsiteX9" fmla="*/ 202664 w 213586"/>
                <a:gd name="connsiteY9" fmla="*/ 11430 h 75114"/>
                <a:gd name="connsiteX10" fmla="*/ 10922 w 213586"/>
                <a:gd name="connsiteY10" fmla="*/ 11430 h 75114"/>
                <a:gd name="connsiteX11" fmla="*/ 0 w 213586"/>
                <a:gd name="connsiteY11" fmla="*/ 5005 h 75114"/>
                <a:gd name="connsiteX12" fmla="*/ 10600 w 213586"/>
                <a:gd name="connsiteY12" fmla="*/ -1419 h 75114"/>
                <a:gd name="connsiteX13" fmla="*/ 202986 w 213586"/>
                <a:gd name="connsiteY13" fmla="*/ -1419 h 7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586" h="75114">
                  <a:moveTo>
                    <a:pt x="202664" y="60855"/>
                  </a:moveTo>
                  <a:cubicBezTo>
                    <a:pt x="207480" y="60855"/>
                    <a:pt x="213586" y="60855"/>
                    <a:pt x="213586" y="67279"/>
                  </a:cubicBezTo>
                  <a:cubicBezTo>
                    <a:pt x="213586" y="73695"/>
                    <a:pt x="207480" y="73695"/>
                    <a:pt x="202986" y="73695"/>
                  </a:cubicBezTo>
                  <a:lnTo>
                    <a:pt x="10600" y="73695"/>
                  </a:lnTo>
                  <a:cubicBezTo>
                    <a:pt x="6106" y="73695"/>
                    <a:pt x="0" y="73695"/>
                    <a:pt x="0" y="67279"/>
                  </a:cubicBezTo>
                  <a:cubicBezTo>
                    <a:pt x="0" y="60855"/>
                    <a:pt x="6106" y="60855"/>
                    <a:pt x="10922" y="60855"/>
                  </a:cubicBezTo>
                  <a:lnTo>
                    <a:pt x="202664" y="60855"/>
                  </a:lnTo>
                  <a:close/>
                  <a:moveTo>
                    <a:pt x="202986" y="-1419"/>
                  </a:moveTo>
                  <a:cubicBezTo>
                    <a:pt x="207480" y="-1419"/>
                    <a:pt x="213586" y="-1419"/>
                    <a:pt x="213586" y="5005"/>
                  </a:cubicBezTo>
                  <a:cubicBezTo>
                    <a:pt x="213586" y="11430"/>
                    <a:pt x="207480" y="11430"/>
                    <a:pt x="202664" y="11430"/>
                  </a:cubicBezTo>
                  <a:lnTo>
                    <a:pt x="10922" y="11430"/>
                  </a:lnTo>
                  <a:cubicBezTo>
                    <a:pt x="6106" y="11430"/>
                    <a:pt x="0" y="11430"/>
                    <a:pt x="0" y="5005"/>
                  </a:cubicBezTo>
                  <a:cubicBezTo>
                    <a:pt x="0" y="-1419"/>
                    <a:pt x="6106" y="-1419"/>
                    <a:pt x="10600" y="-1419"/>
                  </a:cubicBezTo>
                  <a:lnTo>
                    <a:pt x="202986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D786B81-E0E7-5ECC-2CBF-9AA69A8755D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flipV="1">
              <a:off x="11505312" y="-20474320"/>
              <a:ext cx="263682" cy="220207"/>
            </a:xfrm>
            <a:custGeom>
              <a:avLst/>
              <a:gdLst>
                <a:gd name="connsiteX0" fmla="*/ 84153 w 263682"/>
                <a:gd name="connsiteY0" fmla="*/ 214606 h 220207"/>
                <a:gd name="connsiteX1" fmla="*/ 73553 w 263682"/>
                <a:gd name="connsiteY1" fmla="*/ 218786 h 220207"/>
                <a:gd name="connsiteX2" fmla="*/ 0 w 263682"/>
                <a:gd name="connsiteY2" fmla="*/ 218786 h 220207"/>
                <a:gd name="connsiteX3" fmla="*/ 0 w 263682"/>
                <a:gd name="connsiteY3" fmla="*/ 203700 h 220207"/>
                <a:gd name="connsiteX4" fmla="*/ 34691 w 263682"/>
                <a:gd name="connsiteY4" fmla="*/ 203700 h 220207"/>
                <a:gd name="connsiteX5" fmla="*/ 34691 w 263682"/>
                <a:gd name="connsiteY5" fmla="*/ 22980 h 220207"/>
                <a:gd name="connsiteX6" fmla="*/ 25370 w 263682"/>
                <a:gd name="connsiteY6" fmla="*/ 14630 h 220207"/>
                <a:gd name="connsiteX7" fmla="*/ 8031 w 263682"/>
                <a:gd name="connsiteY7" fmla="*/ 13665 h 220207"/>
                <a:gd name="connsiteX8" fmla="*/ 0 w 263682"/>
                <a:gd name="connsiteY8" fmla="*/ 13665 h 220207"/>
                <a:gd name="connsiteX9" fmla="*/ 0 w 263682"/>
                <a:gd name="connsiteY9" fmla="*/ -1421 h 220207"/>
                <a:gd name="connsiteX10" fmla="*/ 43044 w 263682"/>
                <a:gd name="connsiteY10" fmla="*/ -453 h 220207"/>
                <a:gd name="connsiteX11" fmla="*/ 86400 w 263682"/>
                <a:gd name="connsiteY11" fmla="*/ -1421 h 220207"/>
                <a:gd name="connsiteX12" fmla="*/ 86400 w 263682"/>
                <a:gd name="connsiteY12" fmla="*/ 13665 h 220207"/>
                <a:gd name="connsiteX13" fmla="*/ 78369 w 263682"/>
                <a:gd name="connsiteY13" fmla="*/ 13665 h 220207"/>
                <a:gd name="connsiteX14" fmla="*/ 61341 w 263682"/>
                <a:gd name="connsiteY14" fmla="*/ 14630 h 220207"/>
                <a:gd name="connsiteX15" fmla="*/ 51709 w 263682"/>
                <a:gd name="connsiteY15" fmla="*/ 22980 h 220207"/>
                <a:gd name="connsiteX16" fmla="*/ 51709 w 263682"/>
                <a:gd name="connsiteY16" fmla="*/ 190861 h 220207"/>
                <a:gd name="connsiteX17" fmla="*/ 211652 w 263682"/>
                <a:gd name="connsiteY17" fmla="*/ 2749 h 220207"/>
                <a:gd name="connsiteX18" fmla="*/ 220327 w 263682"/>
                <a:gd name="connsiteY18" fmla="*/ -1421 h 220207"/>
                <a:gd name="connsiteX19" fmla="*/ 229002 w 263682"/>
                <a:gd name="connsiteY19" fmla="*/ 8850 h 220207"/>
                <a:gd name="connsiteX20" fmla="*/ 229002 w 263682"/>
                <a:gd name="connsiteY20" fmla="*/ 194385 h 220207"/>
                <a:gd name="connsiteX21" fmla="*/ 238312 w 263682"/>
                <a:gd name="connsiteY21" fmla="*/ 202734 h 220207"/>
                <a:gd name="connsiteX22" fmla="*/ 255652 w 263682"/>
                <a:gd name="connsiteY22" fmla="*/ 203700 h 220207"/>
                <a:gd name="connsiteX23" fmla="*/ 263683 w 263682"/>
                <a:gd name="connsiteY23" fmla="*/ 203700 h 220207"/>
                <a:gd name="connsiteX24" fmla="*/ 263683 w 263682"/>
                <a:gd name="connsiteY24" fmla="*/ 218786 h 220207"/>
                <a:gd name="connsiteX25" fmla="*/ 220649 w 263682"/>
                <a:gd name="connsiteY25" fmla="*/ 217820 h 220207"/>
                <a:gd name="connsiteX26" fmla="*/ 177293 w 263682"/>
                <a:gd name="connsiteY26" fmla="*/ 218786 h 220207"/>
                <a:gd name="connsiteX27" fmla="*/ 177293 w 263682"/>
                <a:gd name="connsiteY27" fmla="*/ 203700 h 220207"/>
                <a:gd name="connsiteX28" fmla="*/ 185324 w 263682"/>
                <a:gd name="connsiteY28" fmla="*/ 203700 h 220207"/>
                <a:gd name="connsiteX29" fmla="*/ 202341 w 263682"/>
                <a:gd name="connsiteY29" fmla="*/ 202734 h 220207"/>
                <a:gd name="connsiteX30" fmla="*/ 211974 w 263682"/>
                <a:gd name="connsiteY30" fmla="*/ 194385 h 220207"/>
                <a:gd name="connsiteX31" fmla="*/ 211974 w 263682"/>
                <a:gd name="connsiteY31" fmla="*/ 64388 h 220207"/>
                <a:gd name="connsiteX32" fmla="*/ 84153 w 263682"/>
                <a:gd name="connsiteY32" fmla="*/ 214606 h 2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3682" h="220207">
                  <a:moveTo>
                    <a:pt x="84153" y="214606"/>
                  </a:moveTo>
                  <a:cubicBezTo>
                    <a:pt x="80616" y="218463"/>
                    <a:pt x="80294" y="218786"/>
                    <a:pt x="73553" y="218786"/>
                  </a:cubicBezTo>
                  <a:lnTo>
                    <a:pt x="0" y="218786"/>
                  </a:lnTo>
                  <a:lnTo>
                    <a:pt x="0" y="203700"/>
                  </a:lnTo>
                  <a:lnTo>
                    <a:pt x="34691" y="203700"/>
                  </a:lnTo>
                  <a:lnTo>
                    <a:pt x="34691" y="22980"/>
                  </a:lnTo>
                  <a:cubicBezTo>
                    <a:pt x="34691" y="15911"/>
                    <a:pt x="34368" y="15588"/>
                    <a:pt x="25370" y="14630"/>
                  </a:cubicBezTo>
                  <a:cubicBezTo>
                    <a:pt x="17663" y="13665"/>
                    <a:pt x="17028" y="13665"/>
                    <a:pt x="8031" y="13665"/>
                  </a:cubicBezTo>
                  <a:lnTo>
                    <a:pt x="0" y="13665"/>
                  </a:lnTo>
                  <a:lnTo>
                    <a:pt x="0" y="-1421"/>
                  </a:lnTo>
                  <a:cubicBezTo>
                    <a:pt x="12202" y="-453"/>
                    <a:pt x="30509" y="-453"/>
                    <a:pt x="43044" y="-453"/>
                  </a:cubicBezTo>
                  <a:cubicBezTo>
                    <a:pt x="56525" y="-453"/>
                    <a:pt x="73231" y="-453"/>
                    <a:pt x="86400" y="-1421"/>
                  </a:cubicBezTo>
                  <a:lnTo>
                    <a:pt x="86400" y="13665"/>
                  </a:lnTo>
                  <a:lnTo>
                    <a:pt x="78369" y="13665"/>
                  </a:lnTo>
                  <a:cubicBezTo>
                    <a:pt x="72586" y="13665"/>
                    <a:pt x="67124" y="13987"/>
                    <a:pt x="61341" y="14630"/>
                  </a:cubicBezTo>
                  <a:cubicBezTo>
                    <a:pt x="52031" y="15588"/>
                    <a:pt x="51709" y="15911"/>
                    <a:pt x="51709" y="22980"/>
                  </a:cubicBezTo>
                  <a:lnTo>
                    <a:pt x="51709" y="190861"/>
                  </a:lnTo>
                  <a:lnTo>
                    <a:pt x="211652" y="2749"/>
                  </a:lnTo>
                  <a:cubicBezTo>
                    <a:pt x="214866" y="-1099"/>
                    <a:pt x="215188" y="-1421"/>
                    <a:pt x="220327" y="-1421"/>
                  </a:cubicBezTo>
                  <a:cubicBezTo>
                    <a:pt x="229002" y="-1421"/>
                    <a:pt x="229002" y="1468"/>
                    <a:pt x="229002" y="8850"/>
                  </a:cubicBezTo>
                  <a:lnTo>
                    <a:pt x="229002" y="194385"/>
                  </a:lnTo>
                  <a:cubicBezTo>
                    <a:pt x="229002" y="201456"/>
                    <a:pt x="229325" y="201767"/>
                    <a:pt x="238312" y="202734"/>
                  </a:cubicBezTo>
                  <a:cubicBezTo>
                    <a:pt x="246020" y="203700"/>
                    <a:pt x="246665" y="203700"/>
                    <a:pt x="255652" y="203700"/>
                  </a:cubicBezTo>
                  <a:lnTo>
                    <a:pt x="263683" y="203700"/>
                  </a:lnTo>
                  <a:lnTo>
                    <a:pt x="263683" y="218786"/>
                  </a:lnTo>
                  <a:cubicBezTo>
                    <a:pt x="251481" y="217820"/>
                    <a:pt x="233173" y="217820"/>
                    <a:pt x="220649" y="217820"/>
                  </a:cubicBezTo>
                  <a:cubicBezTo>
                    <a:pt x="207158" y="217820"/>
                    <a:pt x="190463" y="217820"/>
                    <a:pt x="177293" y="218786"/>
                  </a:cubicBezTo>
                  <a:lnTo>
                    <a:pt x="177293" y="203700"/>
                  </a:lnTo>
                  <a:lnTo>
                    <a:pt x="185324" y="203700"/>
                  </a:lnTo>
                  <a:cubicBezTo>
                    <a:pt x="191097" y="203700"/>
                    <a:pt x="196558" y="203378"/>
                    <a:pt x="202341" y="202734"/>
                  </a:cubicBezTo>
                  <a:cubicBezTo>
                    <a:pt x="211652" y="201767"/>
                    <a:pt x="211974" y="201456"/>
                    <a:pt x="211974" y="194385"/>
                  </a:cubicBezTo>
                  <a:lnTo>
                    <a:pt x="211974" y="64388"/>
                  </a:lnTo>
                  <a:lnTo>
                    <a:pt x="84153" y="21460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683F6D6-2314-89CC-55FB-735735CB25C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flipV="1">
              <a:off x="11884247" y="-20527008"/>
              <a:ext cx="83830" cy="384875"/>
            </a:xfrm>
            <a:custGeom>
              <a:avLst/>
              <a:gdLst>
                <a:gd name="connsiteX0" fmla="*/ 83831 w 83830"/>
                <a:gd name="connsiteY0" fmla="*/ 1793 h 384875"/>
                <a:gd name="connsiteX1" fmla="*/ 82541 w 83830"/>
                <a:gd name="connsiteY1" fmla="*/ 4674 h 384875"/>
                <a:gd name="connsiteX2" fmla="*/ 32444 w 83830"/>
                <a:gd name="connsiteY2" fmla="*/ 98729 h 384875"/>
                <a:gd name="connsiteX3" fmla="*/ 22167 w 83830"/>
                <a:gd name="connsiteY3" fmla="*/ 190853 h 384875"/>
                <a:gd name="connsiteX4" fmla="*/ 80939 w 83830"/>
                <a:gd name="connsiteY4" fmla="*/ 376075 h 384875"/>
                <a:gd name="connsiteX5" fmla="*/ 83831 w 83830"/>
                <a:gd name="connsiteY5" fmla="*/ 380245 h 384875"/>
                <a:gd name="connsiteX6" fmla="*/ 79971 w 83830"/>
                <a:gd name="connsiteY6" fmla="*/ 383457 h 384875"/>
                <a:gd name="connsiteX7" fmla="*/ 53634 w 83830"/>
                <a:gd name="connsiteY7" fmla="*/ 359379 h 384875"/>
                <a:gd name="connsiteX8" fmla="*/ 0 w 83830"/>
                <a:gd name="connsiteY8" fmla="*/ 191175 h 384875"/>
                <a:gd name="connsiteX9" fmla="*/ 50107 w 83830"/>
                <a:gd name="connsiteY9" fmla="*/ 26829 h 384875"/>
                <a:gd name="connsiteX10" fmla="*/ 79971 w 83830"/>
                <a:gd name="connsiteY10" fmla="*/ -1419 h 384875"/>
                <a:gd name="connsiteX11" fmla="*/ 83831 w 83830"/>
                <a:gd name="connsiteY11" fmla="*/ 1793 h 38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830" h="384875">
                  <a:moveTo>
                    <a:pt x="83831" y="1793"/>
                  </a:moveTo>
                  <a:cubicBezTo>
                    <a:pt x="83831" y="3073"/>
                    <a:pt x="83186" y="3716"/>
                    <a:pt x="82541" y="4674"/>
                  </a:cubicBezTo>
                  <a:cubicBezTo>
                    <a:pt x="67770" y="20403"/>
                    <a:pt x="45926" y="46405"/>
                    <a:pt x="32444" y="98729"/>
                  </a:cubicBezTo>
                  <a:cubicBezTo>
                    <a:pt x="25049" y="127943"/>
                    <a:pt x="22167" y="161004"/>
                    <a:pt x="22167" y="190853"/>
                  </a:cubicBezTo>
                  <a:cubicBezTo>
                    <a:pt x="22167" y="275282"/>
                    <a:pt x="42399" y="334344"/>
                    <a:pt x="80939" y="376075"/>
                  </a:cubicBezTo>
                  <a:cubicBezTo>
                    <a:pt x="83831" y="378964"/>
                    <a:pt x="83831" y="379610"/>
                    <a:pt x="83831" y="380245"/>
                  </a:cubicBezTo>
                  <a:cubicBezTo>
                    <a:pt x="83831" y="383457"/>
                    <a:pt x="81261" y="383457"/>
                    <a:pt x="79971" y="383457"/>
                  </a:cubicBezTo>
                  <a:cubicBezTo>
                    <a:pt x="75155" y="383457"/>
                    <a:pt x="57815" y="364191"/>
                    <a:pt x="53634" y="359379"/>
                  </a:cubicBezTo>
                  <a:cubicBezTo>
                    <a:pt x="20877" y="320537"/>
                    <a:pt x="0" y="262765"/>
                    <a:pt x="0" y="191175"/>
                  </a:cubicBezTo>
                  <a:cubicBezTo>
                    <a:pt x="0" y="145597"/>
                    <a:pt x="8031" y="81077"/>
                    <a:pt x="50107" y="26829"/>
                  </a:cubicBezTo>
                  <a:cubicBezTo>
                    <a:pt x="53321" y="22972"/>
                    <a:pt x="74188" y="-1419"/>
                    <a:pt x="79971" y="-1419"/>
                  </a:cubicBezTo>
                  <a:cubicBezTo>
                    <a:pt x="81261" y="-1419"/>
                    <a:pt x="83831" y="-1419"/>
                    <a:pt x="83831" y="179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070E6A9-198D-C722-D5AB-6CFF4A34F9C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V="1">
              <a:off x="11993249" y="-20474320"/>
              <a:ext cx="118833" cy="220207"/>
            </a:xfrm>
            <a:custGeom>
              <a:avLst/>
              <a:gdLst>
                <a:gd name="connsiteX0" fmla="*/ 82218 w 118833"/>
                <a:gd name="connsiteY0" fmla="*/ 203700 h 220207"/>
                <a:gd name="connsiteX1" fmla="*/ 118834 w 118833"/>
                <a:gd name="connsiteY1" fmla="*/ 203700 h 220207"/>
                <a:gd name="connsiteX2" fmla="*/ 118834 w 118833"/>
                <a:gd name="connsiteY2" fmla="*/ 218786 h 220207"/>
                <a:gd name="connsiteX3" fmla="*/ 59417 w 118833"/>
                <a:gd name="connsiteY3" fmla="*/ 217820 h 220207"/>
                <a:gd name="connsiteX4" fmla="*/ 0 w 118833"/>
                <a:gd name="connsiteY4" fmla="*/ 218786 h 220207"/>
                <a:gd name="connsiteX5" fmla="*/ 0 w 118833"/>
                <a:gd name="connsiteY5" fmla="*/ 203700 h 220207"/>
                <a:gd name="connsiteX6" fmla="*/ 36615 w 118833"/>
                <a:gd name="connsiteY6" fmla="*/ 203700 h 220207"/>
                <a:gd name="connsiteX7" fmla="*/ 36615 w 118833"/>
                <a:gd name="connsiteY7" fmla="*/ 13665 h 220207"/>
                <a:gd name="connsiteX8" fmla="*/ 0 w 118833"/>
                <a:gd name="connsiteY8" fmla="*/ 13665 h 220207"/>
                <a:gd name="connsiteX9" fmla="*/ 0 w 118833"/>
                <a:gd name="connsiteY9" fmla="*/ -1421 h 220207"/>
                <a:gd name="connsiteX10" fmla="*/ 59417 w 118833"/>
                <a:gd name="connsiteY10" fmla="*/ -453 h 220207"/>
                <a:gd name="connsiteX11" fmla="*/ 118834 w 118833"/>
                <a:gd name="connsiteY11" fmla="*/ -1421 h 220207"/>
                <a:gd name="connsiteX12" fmla="*/ 118834 w 118833"/>
                <a:gd name="connsiteY12" fmla="*/ 13665 h 220207"/>
                <a:gd name="connsiteX13" fmla="*/ 82218 w 118833"/>
                <a:gd name="connsiteY13" fmla="*/ 13665 h 220207"/>
                <a:gd name="connsiteX14" fmla="*/ 82218 w 118833"/>
                <a:gd name="connsiteY14" fmla="*/ 203700 h 2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33" h="220207">
                  <a:moveTo>
                    <a:pt x="82218" y="203700"/>
                  </a:moveTo>
                  <a:lnTo>
                    <a:pt x="118834" y="203700"/>
                  </a:lnTo>
                  <a:lnTo>
                    <a:pt x="118834" y="218786"/>
                  </a:lnTo>
                  <a:cubicBezTo>
                    <a:pt x="105664" y="217820"/>
                    <a:pt x="74188" y="217820"/>
                    <a:pt x="59417" y="217820"/>
                  </a:cubicBezTo>
                  <a:cubicBezTo>
                    <a:pt x="44645" y="217820"/>
                    <a:pt x="13169" y="217820"/>
                    <a:pt x="0" y="218786"/>
                  </a:cubicBezTo>
                  <a:lnTo>
                    <a:pt x="0" y="203700"/>
                  </a:lnTo>
                  <a:lnTo>
                    <a:pt x="36615" y="203700"/>
                  </a:lnTo>
                  <a:lnTo>
                    <a:pt x="36615" y="13665"/>
                  </a:lnTo>
                  <a:lnTo>
                    <a:pt x="0" y="13665"/>
                  </a:lnTo>
                  <a:lnTo>
                    <a:pt x="0" y="-1421"/>
                  </a:lnTo>
                  <a:cubicBezTo>
                    <a:pt x="13169" y="-453"/>
                    <a:pt x="44645" y="-453"/>
                    <a:pt x="59417" y="-453"/>
                  </a:cubicBezTo>
                  <a:cubicBezTo>
                    <a:pt x="74188" y="-453"/>
                    <a:pt x="105664" y="-453"/>
                    <a:pt x="118834" y="-1421"/>
                  </a:cubicBezTo>
                  <a:lnTo>
                    <a:pt x="118834" y="13665"/>
                  </a:lnTo>
                  <a:lnTo>
                    <a:pt x="82218" y="13665"/>
                  </a:lnTo>
                  <a:lnTo>
                    <a:pt x="82218" y="203700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15E6495-BB8C-E127-2B0C-2A67B4E1405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flipV="1">
              <a:off x="12212112" y="-20441259"/>
              <a:ext cx="213586" cy="213793"/>
            </a:xfrm>
            <a:custGeom>
              <a:avLst/>
              <a:gdLst>
                <a:gd name="connsiteX0" fmla="*/ 113373 w 213586"/>
                <a:gd name="connsiteY0" fmla="*/ 99054 h 213793"/>
                <a:gd name="connsiteX1" fmla="*/ 202986 w 213586"/>
                <a:gd name="connsiteY1" fmla="*/ 99054 h 213793"/>
                <a:gd name="connsiteX2" fmla="*/ 213586 w 213586"/>
                <a:gd name="connsiteY2" fmla="*/ 105477 h 213793"/>
                <a:gd name="connsiteX3" fmla="*/ 202986 w 213586"/>
                <a:gd name="connsiteY3" fmla="*/ 111893 h 213793"/>
                <a:gd name="connsiteX4" fmla="*/ 113373 w 213586"/>
                <a:gd name="connsiteY4" fmla="*/ 111893 h 213793"/>
                <a:gd name="connsiteX5" fmla="*/ 113373 w 213586"/>
                <a:gd name="connsiteY5" fmla="*/ 201780 h 213793"/>
                <a:gd name="connsiteX6" fmla="*/ 106954 w 213586"/>
                <a:gd name="connsiteY6" fmla="*/ 212374 h 213793"/>
                <a:gd name="connsiteX7" fmla="*/ 100525 w 213586"/>
                <a:gd name="connsiteY7" fmla="*/ 201780 h 213793"/>
                <a:gd name="connsiteX8" fmla="*/ 100525 w 213586"/>
                <a:gd name="connsiteY8" fmla="*/ 111893 h 213793"/>
                <a:gd name="connsiteX9" fmla="*/ 10600 w 213586"/>
                <a:gd name="connsiteY9" fmla="*/ 111893 h 213793"/>
                <a:gd name="connsiteX10" fmla="*/ 0 w 213586"/>
                <a:gd name="connsiteY10" fmla="*/ 105477 h 213793"/>
                <a:gd name="connsiteX11" fmla="*/ 10600 w 213586"/>
                <a:gd name="connsiteY11" fmla="*/ 99054 h 213793"/>
                <a:gd name="connsiteX12" fmla="*/ 100525 w 213586"/>
                <a:gd name="connsiteY12" fmla="*/ 99054 h 213793"/>
                <a:gd name="connsiteX13" fmla="*/ 100525 w 213586"/>
                <a:gd name="connsiteY13" fmla="*/ 9176 h 213793"/>
                <a:gd name="connsiteX14" fmla="*/ 106954 w 213586"/>
                <a:gd name="connsiteY14" fmla="*/ -1419 h 213793"/>
                <a:gd name="connsiteX15" fmla="*/ 113373 w 213586"/>
                <a:gd name="connsiteY15" fmla="*/ 9176 h 213793"/>
                <a:gd name="connsiteX16" fmla="*/ 113373 w 213586"/>
                <a:gd name="connsiteY16" fmla="*/ 99054 h 2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586" h="213793">
                  <a:moveTo>
                    <a:pt x="113373" y="99054"/>
                  </a:moveTo>
                  <a:lnTo>
                    <a:pt x="202986" y="99054"/>
                  </a:lnTo>
                  <a:cubicBezTo>
                    <a:pt x="207480" y="99054"/>
                    <a:pt x="213586" y="99054"/>
                    <a:pt x="213586" y="105477"/>
                  </a:cubicBezTo>
                  <a:cubicBezTo>
                    <a:pt x="213586" y="111893"/>
                    <a:pt x="207480" y="111893"/>
                    <a:pt x="202986" y="111893"/>
                  </a:cubicBezTo>
                  <a:lnTo>
                    <a:pt x="113373" y="111893"/>
                  </a:lnTo>
                  <a:lnTo>
                    <a:pt x="113373" y="201780"/>
                  </a:lnTo>
                  <a:cubicBezTo>
                    <a:pt x="113373" y="206271"/>
                    <a:pt x="113373" y="212374"/>
                    <a:pt x="106954" y="212374"/>
                  </a:cubicBezTo>
                  <a:cubicBezTo>
                    <a:pt x="100525" y="212374"/>
                    <a:pt x="100525" y="206271"/>
                    <a:pt x="100525" y="201780"/>
                  </a:cubicBezTo>
                  <a:lnTo>
                    <a:pt x="100525" y="111893"/>
                  </a:lnTo>
                  <a:lnTo>
                    <a:pt x="10600" y="111893"/>
                  </a:lnTo>
                  <a:cubicBezTo>
                    <a:pt x="6106" y="111893"/>
                    <a:pt x="0" y="111893"/>
                    <a:pt x="0" y="105477"/>
                  </a:cubicBezTo>
                  <a:cubicBezTo>
                    <a:pt x="0" y="99054"/>
                    <a:pt x="6106" y="99054"/>
                    <a:pt x="10600" y="99054"/>
                  </a:cubicBezTo>
                  <a:lnTo>
                    <a:pt x="100525" y="99054"/>
                  </a:lnTo>
                  <a:lnTo>
                    <a:pt x="100525" y="9176"/>
                  </a:lnTo>
                  <a:cubicBezTo>
                    <a:pt x="100525" y="4684"/>
                    <a:pt x="100525" y="-1419"/>
                    <a:pt x="106954" y="-1419"/>
                  </a:cubicBezTo>
                  <a:cubicBezTo>
                    <a:pt x="113373" y="-1419"/>
                    <a:pt x="113373" y="4684"/>
                    <a:pt x="113373" y="9176"/>
                  </a:cubicBezTo>
                  <a:lnTo>
                    <a:pt x="113373" y="9905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491CEC-DBF3-0C3C-0766-E2BF861F52C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V="1">
              <a:off x="12528526" y="-20478167"/>
              <a:ext cx="252438" cy="224054"/>
            </a:xfrm>
            <a:custGeom>
              <a:avLst/>
              <a:gdLst>
                <a:gd name="connsiteX0" fmla="*/ 139066 w 252438"/>
                <a:gd name="connsiteY0" fmla="*/ 214294 h 224054"/>
                <a:gd name="connsiteX1" fmla="*/ 126219 w 252438"/>
                <a:gd name="connsiteY1" fmla="*/ 222633 h 224054"/>
                <a:gd name="connsiteX2" fmla="*/ 113695 w 252438"/>
                <a:gd name="connsiteY2" fmla="*/ 214294 h 224054"/>
                <a:gd name="connsiteX3" fmla="*/ 34046 w 252438"/>
                <a:gd name="connsiteY3" fmla="*/ 21046 h 224054"/>
                <a:gd name="connsiteX4" fmla="*/ 6741 w 252438"/>
                <a:gd name="connsiteY4" fmla="*/ 13665 h 224054"/>
                <a:gd name="connsiteX5" fmla="*/ 0 w 252438"/>
                <a:gd name="connsiteY5" fmla="*/ 13665 h 224054"/>
                <a:gd name="connsiteX6" fmla="*/ 0 w 252438"/>
                <a:gd name="connsiteY6" fmla="*/ -1421 h 224054"/>
                <a:gd name="connsiteX7" fmla="*/ 37573 w 252438"/>
                <a:gd name="connsiteY7" fmla="*/ -454 h 224054"/>
                <a:gd name="connsiteX8" fmla="*/ 79971 w 252438"/>
                <a:gd name="connsiteY8" fmla="*/ -1421 h 224054"/>
                <a:gd name="connsiteX9" fmla="*/ 79971 w 252438"/>
                <a:gd name="connsiteY9" fmla="*/ 13665 h 224054"/>
                <a:gd name="connsiteX10" fmla="*/ 51386 w 252438"/>
                <a:gd name="connsiteY10" fmla="*/ 17844 h 224054"/>
                <a:gd name="connsiteX11" fmla="*/ 52676 w 252438"/>
                <a:gd name="connsiteY11" fmla="*/ 21689 h 224054"/>
                <a:gd name="connsiteX12" fmla="*/ 68727 w 252438"/>
                <a:gd name="connsiteY12" fmla="*/ 60531 h 224054"/>
                <a:gd name="connsiteX13" fmla="*/ 154804 w 252438"/>
                <a:gd name="connsiteY13" fmla="*/ 60531 h 224054"/>
                <a:gd name="connsiteX14" fmla="*/ 174079 w 252438"/>
                <a:gd name="connsiteY14" fmla="*/ 13665 h 224054"/>
                <a:gd name="connsiteX15" fmla="*/ 143560 w 252438"/>
                <a:gd name="connsiteY15" fmla="*/ 13665 h 224054"/>
                <a:gd name="connsiteX16" fmla="*/ 143560 w 252438"/>
                <a:gd name="connsiteY16" fmla="*/ -1421 h 224054"/>
                <a:gd name="connsiteX17" fmla="*/ 200095 w 252438"/>
                <a:gd name="connsiteY17" fmla="*/ -454 h 224054"/>
                <a:gd name="connsiteX18" fmla="*/ 252438 w 252438"/>
                <a:gd name="connsiteY18" fmla="*/ -1421 h 224054"/>
                <a:gd name="connsiteX19" fmla="*/ 252438 w 252438"/>
                <a:gd name="connsiteY19" fmla="*/ 13665 h 224054"/>
                <a:gd name="connsiteX20" fmla="*/ 221284 w 252438"/>
                <a:gd name="connsiteY20" fmla="*/ 13665 h 224054"/>
                <a:gd name="connsiteX21" fmla="*/ 139066 w 252438"/>
                <a:gd name="connsiteY21" fmla="*/ 214294 h 224054"/>
                <a:gd name="connsiteX22" fmla="*/ 111770 w 252438"/>
                <a:gd name="connsiteY22" fmla="*/ 164859 h 224054"/>
                <a:gd name="connsiteX23" fmla="*/ 148385 w 252438"/>
                <a:gd name="connsiteY23" fmla="*/ 75617 h 224054"/>
                <a:gd name="connsiteX24" fmla="*/ 75155 w 252438"/>
                <a:gd name="connsiteY24" fmla="*/ 75617 h 224054"/>
                <a:gd name="connsiteX25" fmla="*/ 111770 w 252438"/>
                <a:gd name="connsiteY25" fmla="*/ 164859 h 22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2438" h="224054">
                  <a:moveTo>
                    <a:pt x="139066" y="214294"/>
                  </a:moveTo>
                  <a:cubicBezTo>
                    <a:pt x="135539" y="222633"/>
                    <a:pt x="131680" y="222633"/>
                    <a:pt x="126219" y="222633"/>
                  </a:cubicBezTo>
                  <a:cubicBezTo>
                    <a:pt x="117231" y="222633"/>
                    <a:pt x="115942" y="220064"/>
                    <a:pt x="113695" y="214294"/>
                  </a:cubicBezTo>
                  <a:lnTo>
                    <a:pt x="34046" y="21046"/>
                  </a:lnTo>
                  <a:cubicBezTo>
                    <a:pt x="32121" y="16231"/>
                    <a:pt x="31154" y="13665"/>
                    <a:pt x="6741" y="13665"/>
                  </a:cubicBezTo>
                  <a:lnTo>
                    <a:pt x="0" y="13665"/>
                  </a:lnTo>
                  <a:lnTo>
                    <a:pt x="0" y="-1421"/>
                  </a:lnTo>
                  <a:cubicBezTo>
                    <a:pt x="12202" y="-1099"/>
                    <a:pt x="27618" y="-454"/>
                    <a:pt x="37573" y="-454"/>
                  </a:cubicBezTo>
                  <a:cubicBezTo>
                    <a:pt x="50107" y="-454"/>
                    <a:pt x="68092" y="-454"/>
                    <a:pt x="79971" y="-1421"/>
                  </a:cubicBezTo>
                  <a:lnTo>
                    <a:pt x="79971" y="13665"/>
                  </a:lnTo>
                  <a:cubicBezTo>
                    <a:pt x="79326" y="13665"/>
                    <a:pt x="51386" y="13665"/>
                    <a:pt x="51386" y="17844"/>
                  </a:cubicBezTo>
                  <a:cubicBezTo>
                    <a:pt x="51386" y="18155"/>
                    <a:pt x="52354" y="21369"/>
                    <a:pt x="52676" y="21689"/>
                  </a:cubicBezTo>
                  <a:lnTo>
                    <a:pt x="68727" y="60531"/>
                  </a:lnTo>
                  <a:lnTo>
                    <a:pt x="154804" y="60531"/>
                  </a:lnTo>
                  <a:lnTo>
                    <a:pt x="174079" y="13665"/>
                  </a:lnTo>
                  <a:lnTo>
                    <a:pt x="143560" y="13665"/>
                  </a:lnTo>
                  <a:lnTo>
                    <a:pt x="143560" y="-1421"/>
                  </a:lnTo>
                  <a:cubicBezTo>
                    <a:pt x="155771" y="-454"/>
                    <a:pt x="186281" y="-454"/>
                    <a:pt x="200095" y="-454"/>
                  </a:cubicBezTo>
                  <a:cubicBezTo>
                    <a:pt x="212941" y="-454"/>
                    <a:pt x="241203" y="-454"/>
                    <a:pt x="252438" y="-1421"/>
                  </a:cubicBezTo>
                  <a:lnTo>
                    <a:pt x="252438" y="13665"/>
                  </a:lnTo>
                  <a:lnTo>
                    <a:pt x="221284" y="13665"/>
                  </a:lnTo>
                  <a:lnTo>
                    <a:pt x="139066" y="214294"/>
                  </a:lnTo>
                  <a:close/>
                  <a:moveTo>
                    <a:pt x="111770" y="164859"/>
                  </a:moveTo>
                  <a:lnTo>
                    <a:pt x="148385" y="75617"/>
                  </a:lnTo>
                  <a:lnTo>
                    <a:pt x="75155" y="75617"/>
                  </a:lnTo>
                  <a:lnTo>
                    <a:pt x="111770" y="16485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6E846A8-052C-B70B-1CD8-948DCC008DB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 flipV="1">
              <a:off x="12883979" y="-20441259"/>
              <a:ext cx="213586" cy="213793"/>
            </a:xfrm>
            <a:custGeom>
              <a:avLst/>
              <a:gdLst>
                <a:gd name="connsiteX0" fmla="*/ 113373 w 213586"/>
                <a:gd name="connsiteY0" fmla="*/ 99054 h 213793"/>
                <a:gd name="connsiteX1" fmla="*/ 202987 w 213586"/>
                <a:gd name="connsiteY1" fmla="*/ 99054 h 213793"/>
                <a:gd name="connsiteX2" fmla="*/ 213586 w 213586"/>
                <a:gd name="connsiteY2" fmla="*/ 105477 h 213793"/>
                <a:gd name="connsiteX3" fmla="*/ 202987 w 213586"/>
                <a:gd name="connsiteY3" fmla="*/ 111893 h 213793"/>
                <a:gd name="connsiteX4" fmla="*/ 113373 w 213586"/>
                <a:gd name="connsiteY4" fmla="*/ 111893 h 213793"/>
                <a:gd name="connsiteX5" fmla="*/ 113373 w 213586"/>
                <a:gd name="connsiteY5" fmla="*/ 201780 h 213793"/>
                <a:gd name="connsiteX6" fmla="*/ 106954 w 213586"/>
                <a:gd name="connsiteY6" fmla="*/ 212374 h 213793"/>
                <a:gd name="connsiteX7" fmla="*/ 100526 w 213586"/>
                <a:gd name="connsiteY7" fmla="*/ 201780 h 213793"/>
                <a:gd name="connsiteX8" fmla="*/ 100526 w 213586"/>
                <a:gd name="connsiteY8" fmla="*/ 111893 h 213793"/>
                <a:gd name="connsiteX9" fmla="*/ 10600 w 213586"/>
                <a:gd name="connsiteY9" fmla="*/ 111893 h 213793"/>
                <a:gd name="connsiteX10" fmla="*/ 0 w 213586"/>
                <a:gd name="connsiteY10" fmla="*/ 105477 h 213793"/>
                <a:gd name="connsiteX11" fmla="*/ 10600 w 213586"/>
                <a:gd name="connsiteY11" fmla="*/ 99054 h 213793"/>
                <a:gd name="connsiteX12" fmla="*/ 100526 w 213586"/>
                <a:gd name="connsiteY12" fmla="*/ 99054 h 213793"/>
                <a:gd name="connsiteX13" fmla="*/ 100526 w 213586"/>
                <a:gd name="connsiteY13" fmla="*/ 9176 h 213793"/>
                <a:gd name="connsiteX14" fmla="*/ 106954 w 213586"/>
                <a:gd name="connsiteY14" fmla="*/ -1419 h 213793"/>
                <a:gd name="connsiteX15" fmla="*/ 113373 w 213586"/>
                <a:gd name="connsiteY15" fmla="*/ 9176 h 213793"/>
                <a:gd name="connsiteX16" fmla="*/ 113373 w 213586"/>
                <a:gd name="connsiteY16" fmla="*/ 99054 h 2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586" h="213793">
                  <a:moveTo>
                    <a:pt x="113373" y="99054"/>
                  </a:moveTo>
                  <a:lnTo>
                    <a:pt x="202987" y="99054"/>
                  </a:lnTo>
                  <a:cubicBezTo>
                    <a:pt x="207480" y="99054"/>
                    <a:pt x="213586" y="99054"/>
                    <a:pt x="213586" y="105477"/>
                  </a:cubicBezTo>
                  <a:cubicBezTo>
                    <a:pt x="213586" y="111893"/>
                    <a:pt x="207480" y="111893"/>
                    <a:pt x="202987" y="111893"/>
                  </a:cubicBezTo>
                  <a:lnTo>
                    <a:pt x="113373" y="111893"/>
                  </a:lnTo>
                  <a:lnTo>
                    <a:pt x="113373" y="201780"/>
                  </a:lnTo>
                  <a:cubicBezTo>
                    <a:pt x="113373" y="206271"/>
                    <a:pt x="113373" y="212374"/>
                    <a:pt x="106954" y="212374"/>
                  </a:cubicBezTo>
                  <a:cubicBezTo>
                    <a:pt x="100526" y="212374"/>
                    <a:pt x="100526" y="206271"/>
                    <a:pt x="100526" y="201780"/>
                  </a:cubicBezTo>
                  <a:lnTo>
                    <a:pt x="100526" y="111893"/>
                  </a:lnTo>
                  <a:lnTo>
                    <a:pt x="10600" y="111893"/>
                  </a:lnTo>
                  <a:cubicBezTo>
                    <a:pt x="6106" y="111893"/>
                    <a:pt x="0" y="111893"/>
                    <a:pt x="0" y="105477"/>
                  </a:cubicBezTo>
                  <a:cubicBezTo>
                    <a:pt x="0" y="99054"/>
                    <a:pt x="6106" y="99054"/>
                    <a:pt x="10600" y="99054"/>
                  </a:cubicBezTo>
                  <a:lnTo>
                    <a:pt x="100526" y="99054"/>
                  </a:lnTo>
                  <a:lnTo>
                    <a:pt x="100526" y="9176"/>
                  </a:lnTo>
                  <a:cubicBezTo>
                    <a:pt x="100526" y="4684"/>
                    <a:pt x="100526" y="-1419"/>
                    <a:pt x="106954" y="-1419"/>
                  </a:cubicBezTo>
                  <a:cubicBezTo>
                    <a:pt x="113373" y="-1419"/>
                    <a:pt x="113373" y="4684"/>
                    <a:pt x="113373" y="9176"/>
                  </a:cubicBezTo>
                  <a:lnTo>
                    <a:pt x="113373" y="9905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E172A5A-A10A-0140-4175-C0213C68220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flipV="1">
              <a:off x="13214845" y="-20288141"/>
              <a:ext cx="212512" cy="34028"/>
            </a:xfrm>
            <a:custGeom>
              <a:avLst/>
              <a:gdLst>
                <a:gd name="connsiteX0" fmla="*/ 34046 w 212512"/>
                <a:gd name="connsiteY0" fmla="*/ 15594 h 34028"/>
                <a:gd name="connsiteX1" fmla="*/ 17028 w 212512"/>
                <a:gd name="connsiteY1" fmla="*/ 32613 h 34028"/>
                <a:gd name="connsiteX2" fmla="*/ 0 w 212512"/>
                <a:gd name="connsiteY2" fmla="*/ 15594 h 34028"/>
                <a:gd name="connsiteX3" fmla="*/ 17028 w 212512"/>
                <a:gd name="connsiteY3" fmla="*/ -1415 h 34028"/>
                <a:gd name="connsiteX4" fmla="*/ 34046 w 212512"/>
                <a:gd name="connsiteY4" fmla="*/ 15594 h 34028"/>
                <a:gd name="connsiteX5" fmla="*/ 123279 w 212512"/>
                <a:gd name="connsiteY5" fmla="*/ 15594 h 34028"/>
                <a:gd name="connsiteX6" fmla="*/ 106261 w 212512"/>
                <a:gd name="connsiteY6" fmla="*/ 32613 h 34028"/>
                <a:gd name="connsiteX7" fmla="*/ 89234 w 212512"/>
                <a:gd name="connsiteY7" fmla="*/ 15594 h 34028"/>
                <a:gd name="connsiteX8" fmla="*/ 106261 w 212512"/>
                <a:gd name="connsiteY8" fmla="*/ -1415 h 34028"/>
                <a:gd name="connsiteX9" fmla="*/ 123279 w 212512"/>
                <a:gd name="connsiteY9" fmla="*/ 15594 h 34028"/>
                <a:gd name="connsiteX10" fmla="*/ 212513 w 212512"/>
                <a:gd name="connsiteY10" fmla="*/ 15594 h 34028"/>
                <a:gd name="connsiteX11" fmla="*/ 195495 w 212512"/>
                <a:gd name="connsiteY11" fmla="*/ 32613 h 34028"/>
                <a:gd name="connsiteX12" fmla="*/ 178467 w 212512"/>
                <a:gd name="connsiteY12" fmla="*/ 15594 h 34028"/>
                <a:gd name="connsiteX13" fmla="*/ 195495 w 212512"/>
                <a:gd name="connsiteY13" fmla="*/ -1415 h 34028"/>
                <a:gd name="connsiteX14" fmla="*/ 212513 w 212512"/>
                <a:gd name="connsiteY14" fmla="*/ 15594 h 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512" h="34028">
                  <a:moveTo>
                    <a:pt x="34046" y="15594"/>
                  </a:moveTo>
                  <a:cubicBezTo>
                    <a:pt x="34046" y="24909"/>
                    <a:pt x="26338" y="32613"/>
                    <a:pt x="17028" y="32613"/>
                  </a:cubicBezTo>
                  <a:cubicBezTo>
                    <a:pt x="7708" y="32613"/>
                    <a:pt x="0" y="24909"/>
                    <a:pt x="0" y="15594"/>
                  </a:cubicBezTo>
                  <a:cubicBezTo>
                    <a:pt x="0" y="6289"/>
                    <a:pt x="7708" y="-1415"/>
                    <a:pt x="17028" y="-1415"/>
                  </a:cubicBezTo>
                  <a:cubicBezTo>
                    <a:pt x="26338" y="-1415"/>
                    <a:pt x="34046" y="6289"/>
                    <a:pt x="34046" y="15594"/>
                  </a:cubicBezTo>
                  <a:close/>
                  <a:moveTo>
                    <a:pt x="123279" y="15594"/>
                  </a:moveTo>
                  <a:cubicBezTo>
                    <a:pt x="123279" y="24909"/>
                    <a:pt x="115571" y="32613"/>
                    <a:pt x="106261" y="32613"/>
                  </a:cubicBezTo>
                  <a:cubicBezTo>
                    <a:pt x="96941" y="32613"/>
                    <a:pt x="89234" y="24909"/>
                    <a:pt x="89234" y="15594"/>
                  </a:cubicBezTo>
                  <a:cubicBezTo>
                    <a:pt x="89234" y="6289"/>
                    <a:pt x="96941" y="-1415"/>
                    <a:pt x="106261" y="-1415"/>
                  </a:cubicBezTo>
                  <a:cubicBezTo>
                    <a:pt x="115571" y="-1415"/>
                    <a:pt x="123279" y="6289"/>
                    <a:pt x="123279" y="15594"/>
                  </a:cubicBezTo>
                  <a:close/>
                  <a:moveTo>
                    <a:pt x="212513" y="15594"/>
                  </a:moveTo>
                  <a:cubicBezTo>
                    <a:pt x="212513" y="24909"/>
                    <a:pt x="204805" y="32613"/>
                    <a:pt x="195495" y="32613"/>
                  </a:cubicBezTo>
                  <a:cubicBezTo>
                    <a:pt x="186175" y="32613"/>
                    <a:pt x="178467" y="24909"/>
                    <a:pt x="178467" y="15594"/>
                  </a:cubicBezTo>
                  <a:cubicBezTo>
                    <a:pt x="178467" y="6289"/>
                    <a:pt x="186175" y="-1415"/>
                    <a:pt x="195495" y="-1415"/>
                  </a:cubicBezTo>
                  <a:cubicBezTo>
                    <a:pt x="204805" y="-1415"/>
                    <a:pt x="212513" y="6289"/>
                    <a:pt x="212513" y="15594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D4CF6C0-DD26-9C9A-6E05-46FCF8E4F37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 flipV="1">
              <a:off x="13544273" y="-20441259"/>
              <a:ext cx="213586" cy="213793"/>
            </a:xfrm>
            <a:custGeom>
              <a:avLst/>
              <a:gdLst>
                <a:gd name="connsiteX0" fmla="*/ 113373 w 213586"/>
                <a:gd name="connsiteY0" fmla="*/ 99054 h 213793"/>
                <a:gd name="connsiteX1" fmla="*/ 202986 w 213586"/>
                <a:gd name="connsiteY1" fmla="*/ 99054 h 213793"/>
                <a:gd name="connsiteX2" fmla="*/ 213586 w 213586"/>
                <a:gd name="connsiteY2" fmla="*/ 105477 h 213793"/>
                <a:gd name="connsiteX3" fmla="*/ 202986 w 213586"/>
                <a:gd name="connsiteY3" fmla="*/ 111893 h 213793"/>
                <a:gd name="connsiteX4" fmla="*/ 113373 w 213586"/>
                <a:gd name="connsiteY4" fmla="*/ 111893 h 213793"/>
                <a:gd name="connsiteX5" fmla="*/ 113373 w 213586"/>
                <a:gd name="connsiteY5" fmla="*/ 201780 h 213793"/>
                <a:gd name="connsiteX6" fmla="*/ 106954 w 213586"/>
                <a:gd name="connsiteY6" fmla="*/ 212374 h 213793"/>
                <a:gd name="connsiteX7" fmla="*/ 100526 w 213586"/>
                <a:gd name="connsiteY7" fmla="*/ 201780 h 213793"/>
                <a:gd name="connsiteX8" fmla="*/ 100526 w 213586"/>
                <a:gd name="connsiteY8" fmla="*/ 111893 h 213793"/>
                <a:gd name="connsiteX9" fmla="*/ 10600 w 213586"/>
                <a:gd name="connsiteY9" fmla="*/ 111893 h 213793"/>
                <a:gd name="connsiteX10" fmla="*/ 0 w 213586"/>
                <a:gd name="connsiteY10" fmla="*/ 105477 h 213793"/>
                <a:gd name="connsiteX11" fmla="*/ 10600 w 213586"/>
                <a:gd name="connsiteY11" fmla="*/ 99054 h 213793"/>
                <a:gd name="connsiteX12" fmla="*/ 100526 w 213586"/>
                <a:gd name="connsiteY12" fmla="*/ 99054 h 213793"/>
                <a:gd name="connsiteX13" fmla="*/ 100526 w 213586"/>
                <a:gd name="connsiteY13" fmla="*/ 9176 h 213793"/>
                <a:gd name="connsiteX14" fmla="*/ 106954 w 213586"/>
                <a:gd name="connsiteY14" fmla="*/ -1419 h 213793"/>
                <a:gd name="connsiteX15" fmla="*/ 113373 w 213586"/>
                <a:gd name="connsiteY15" fmla="*/ 9176 h 213793"/>
                <a:gd name="connsiteX16" fmla="*/ 113373 w 213586"/>
                <a:gd name="connsiteY16" fmla="*/ 99054 h 2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586" h="213793">
                  <a:moveTo>
                    <a:pt x="113373" y="99054"/>
                  </a:moveTo>
                  <a:lnTo>
                    <a:pt x="202986" y="99054"/>
                  </a:lnTo>
                  <a:cubicBezTo>
                    <a:pt x="207480" y="99054"/>
                    <a:pt x="213586" y="99054"/>
                    <a:pt x="213586" y="105477"/>
                  </a:cubicBezTo>
                  <a:cubicBezTo>
                    <a:pt x="213586" y="111893"/>
                    <a:pt x="207480" y="111893"/>
                    <a:pt x="202986" y="111893"/>
                  </a:cubicBezTo>
                  <a:lnTo>
                    <a:pt x="113373" y="111893"/>
                  </a:lnTo>
                  <a:lnTo>
                    <a:pt x="113373" y="201780"/>
                  </a:lnTo>
                  <a:cubicBezTo>
                    <a:pt x="113373" y="206271"/>
                    <a:pt x="113373" y="212374"/>
                    <a:pt x="106954" y="212374"/>
                  </a:cubicBezTo>
                  <a:cubicBezTo>
                    <a:pt x="100526" y="212374"/>
                    <a:pt x="100526" y="206271"/>
                    <a:pt x="100526" y="201780"/>
                  </a:cubicBezTo>
                  <a:lnTo>
                    <a:pt x="100526" y="111893"/>
                  </a:lnTo>
                  <a:lnTo>
                    <a:pt x="10600" y="111893"/>
                  </a:lnTo>
                  <a:cubicBezTo>
                    <a:pt x="6106" y="111893"/>
                    <a:pt x="0" y="111893"/>
                    <a:pt x="0" y="105477"/>
                  </a:cubicBezTo>
                  <a:cubicBezTo>
                    <a:pt x="0" y="99054"/>
                    <a:pt x="6106" y="99054"/>
                    <a:pt x="10600" y="99054"/>
                  </a:cubicBezTo>
                  <a:lnTo>
                    <a:pt x="100526" y="99054"/>
                  </a:lnTo>
                  <a:lnTo>
                    <a:pt x="100526" y="9176"/>
                  </a:lnTo>
                  <a:cubicBezTo>
                    <a:pt x="100526" y="4684"/>
                    <a:pt x="100526" y="-1419"/>
                    <a:pt x="106954" y="-1419"/>
                  </a:cubicBezTo>
                  <a:cubicBezTo>
                    <a:pt x="113373" y="-1419"/>
                    <a:pt x="113373" y="4684"/>
                    <a:pt x="113373" y="9176"/>
                  </a:cubicBezTo>
                  <a:lnTo>
                    <a:pt x="113373" y="9905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2F0942-0D31-399C-5F7F-A827F0026A1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 flipV="1">
              <a:off x="13860690" y="-20478167"/>
              <a:ext cx="252438" cy="224054"/>
            </a:xfrm>
            <a:custGeom>
              <a:avLst/>
              <a:gdLst>
                <a:gd name="connsiteX0" fmla="*/ 139066 w 252438"/>
                <a:gd name="connsiteY0" fmla="*/ 214294 h 224054"/>
                <a:gd name="connsiteX1" fmla="*/ 126219 w 252438"/>
                <a:gd name="connsiteY1" fmla="*/ 222633 h 224054"/>
                <a:gd name="connsiteX2" fmla="*/ 113695 w 252438"/>
                <a:gd name="connsiteY2" fmla="*/ 214294 h 224054"/>
                <a:gd name="connsiteX3" fmla="*/ 34046 w 252438"/>
                <a:gd name="connsiteY3" fmla="*/ 21046 h 224054"/>
                <a:gd name="connsiteX4" fmla="*/ 6741 w 252438"/>
                <a:gd name="connsiteY4" fmla="*/ 13665 h 224054"/>
                <a:gd name="connsiteX5" fmla="*/ 0 w 252438"/>
                <a:gd name="connsiteY5" fmla="*/ 13665 h 224054"/>
                <a:gd name="connsiteX6" fmla="*/ 0 w 252438"/>
                <a:gd name="connsiteY6" fmla="*/ -1421 h 224054"/>
                <a:gd name="connsiteX7" fmla="*/ 37573 w 252438"/>
                <a:gd name="connsiteY7" fmla="*/ -454 h 224054"/>
                <a:gd name="connsiteX8" fmla="*/ 79971 w 252438"/>
                <a:gd name="connsiteY8" fmla="*/ -1421 h 224054"/>
                <a:gd name="connsiteX9" fmla="*/ 79971 w 252438"/>
                <a:gd name="connsiteY9" fmla="*/ 13665 h 224054"/>
                <a:gd name="connsiteX10" fmla="*/ 51386 w 252438"/>
                <a:gd name="connsiteY10" fmla="*/ 17844 h 224054"/>
                <a:gd name="connsiteX11" fmla="*/ 52676 w 252438"/>
                <a:gd name="connsiteY11" fmla="*/ 21689 h 224054"/>
                <a:gd name="connsiteX12" fmla="*/ 68727 w 252438"/>
                <a:gd name="connsiteY12" fmla="*/ 60531 h 224054"/>
                <a:gd name="connsiteX13" fmla="*/ 154804 w 252438"/>
                <a:gd name="connsiteY13" fmla="*/ 60531 h 224054"/>
                <a:gd name="connsiteX14" fmla="*/ 174079 w 252438"/>
                <a:gd name="connsiteY14" fmla="*/ 13665 h 224054"/>
                <a:gd name="connsiteX15" fmla="*/ 143560 w 252438"/>
                <a:gd name="connsiteY15" fmla="*/ 13665 h 224054"/>
                <a:gd name="connsiteX16" fmla="*/ 143560 w 252438"/>
                <a:gd name="connsiteY16" fmla="*/ -1421 h 224054"/>
                <a:gd name="connsiteX17" fmla="*/ 200095 w 252438"/>
                <a:gd name="connsiteY17" fmla="*/ -454 h 224054"/>
                <a:gd name="connsiteX18" fmla="*/ 252438 w 252438"/>
                <a:gd name="connsiteY18" fmla="*/ -1421 h 224054"/>
                <a:gd name="connsiteX19" fmla="*/ 252438 w 252438"/>
                <a:gd name="connsiteY19" fmla="*/ 13665 h 224054"/>
                <a:gd name="connsiteX20" fmla="*/ 221284 w 252438"/>
                <a:gd name="connsiteY20" fmla="*/ 13665 h 224054"/>
                <a:gd name="connsiteX21" fmla="*/ 139066 w 252438"/>
                <a:gd name="connsiteY21" fmla="*/ 214294 h 224054"/>
                <a:gd name="connsiteX22" fmla="*/ 111770 w 252438"/>
                <a:gd name="connsiteY22" fmla="*/ 164859 h 224054"/>
                <a:gd name="connsiteX23" fmla="*/ 148386 w 252438"/>
                <a:gd name="connsiteY23" fmla="*/ 75617 h 224054"/>
                <a:gd name="connsiteX24" fmla="*/ 75155 w 252438"/>
                <a:gd name="connsiteY24" fmla="*/ 75617 h 224054"/>
                <a:gd name="connsiteX25" fmla="*/ 111770 w 252438"/>
                <a:gd name="connsiteY25" fmla="*/ 164859 h 22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2438" h="224054">
                  <a:moveTo>
                    <a:pt x="139066" y="214294"/>
                  </a:moveTo>
                  <a:cubicBezTo>
                    <a:pt x="135539" y="222633"/>
                    <a:pt x="131680" y="222633"/>
                    <a:pt x="126219" y="222633"/>
                  </a:cubicBezTo>
                  <a:cubicBezTo>
                    <a:pt x="117232" y="222633"/>
                    <a:pt x="115942" y="220064"/>
                    <a:pt x="113695" y="214294"/>
                  </a:cubicBezTo>
                  <a:lnTo>
                    <a:pt x="34046" y="21046"/>
                  </a:lnTo>
                  <a:cubicBezTo>
                    <a:pt x="32121" y="16231"/>
                    <a:pt x="31154" y="13665"/>
                    <a:pt x="6741" y="13665"/>
                  </a:cubicBezTo>
                  <a:lnTo>
                    <a:pt x="0" y="13665"/>
                  </a:lnTo>
                  <a:lnTo>
                    <a:pt x="0" y="-1421"/>
                  </a:lnTo>
                  <a:cubicBezTo>
                    <a:pt x="12202" y="-1099"/>
                    <a:pt x="27617" y="-454"/>
                    <a:pt x="37573" y="-454"/>
                  </a:cubicBezTo>
                  <a:cubicBezTo>
                    <a:pt x="50107" y="-454"/>
                    <a:pt x="68092" y="-454"/>
                    <a:pt x="79971" y="-1421"/>
                  </a:cubicBezTo>
                  <a:lnTo>
                    <a:pt x="79971" y="13665"/>
                  </a:lnTo>
                  <a:cubicBezTo>
                    <a:pt x="79326" y="13665"/>
                    <a:pt x="51386" y="13665"/>
                    <a:pt x="51386" y="17844"/>
                  </a:cubicBezTo>
                  <a:cubicBezTo>
                    <a:pt x="51386" y="18155"/>
                    <a:pt x="52354" y="21369"/>
                    <a:pt x="52676" y="21689"/>
                  </a:cubicBezTo>
                  <a:lnTo>
                    <a:pt x="68727" y="60531"/>
                  </a:lnTo>
                  <a:lnTo>
                    <a:pt x="154804" y="60531"/>
                  </a:lnTo>
                  <a:lnTo>
                    <a:pt x="174079" y="13665"/>
                  </a:lnTo>
                  <a:lnTo>
                    <a:pt x="143560" y="13665"/>
                  </a:lnTo>
                  <a:lnTo>
                    <a:pt x="143560" y="-1421"/>
                  </a:lnTo>
                  <a:cubicBezTo>
                    <a:pt x="155771" y="-454"/>
                    <a:pt x="186281" y="-454"/>
                    <a:pt x="200095" y="-454"/>
                  </a:cubicBezTo>
                  <a:cubicBezTo>
                    <a:pt x="212941" y="-454"/>
                    <a:pt x="241204" y="-454"/>
                    <a:pt x="252438" y="-1421"/>
                  </a:cubicBezTo>
                  <a:lnTo>
                    <a:pt x="252438" y="13665"/>
                  </a:lnTo>
                  <a:lnTo>
                    <a:pt x="221284" y="13665"/>
                  </a:lnTo>
                  <a:lnTo>
                    <a:pt x="139066" y="214294"/>
                  </a:lnTo>
                  <a:close/>
                  <a:moveTo>
                    <a:pt x="111770" y="164859"/>
                  </a:moveTo>
                  <a:lnTo>
                    <a:pt x="148386" y="75617"/>
                  </a:lnTo>
                  <a:lnTo>
                    <a:pt x="75155" y="75617"/>
                  </a:lnTo>
                  <a:lnTo>
                    <a:pt x="111770" y="16485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6D99780-EE3F-D37C-956B-860306CE7BC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 flipV="1">
              <a:off x="14152668" y="-20539181"/>
              <a:ext cx="58469" cy="224545"/>
            </a:xfrm>
            <a:custGeom>
              <a:avLst/>
              <a:gdLst>
                <a:gd name="connsiteX0" fmla="*/ 53976 w 58469"/>
                <a:gd name="connsiteY0" fmla="*/ 223121 h 224545"/>
                <a:gd name="connsiteX1" fmla="*/ 0 w 58469"/>
                <a:gd name="connsiteY1" fmla="*/ 110959 h 224545"/>
                <a:gd name="connsiteX2" fmla="*/ 53976 w 58469"/>
                <a:gd name="connsiteY2" fmla="*/ -1425 h 224545"/>
                <a:gd name="connsiteX3" fmla="*/ 58469 w 58469"/>
                <a:gd name="connsiteY3" fmla="*/ 1274 h 224545"/>
                <a:gd name="connsiteX4" fmla="*/ 56223 w 58469"/>
                <a:gd name="connsiteY4" fmla="*/ 4647 h 224545"/>
                <a:gd name="connsiteX5" fmla="*/ 15295 w 58469"/>
                <a:gd name="connsiteY5" fmla="*/ 110737 h 224545"/>
                <a:gd name="connsiteX6" fmla="*/ 56898 w 58469"/>
                <a:gd name="connsiteY6" fmla="*/ 217724 h 224545"/>
                <a:gd name="connsiteX7" fmla="*/ 58469 w 58469"/>
                <a:gd name="connsiteY7" fmla="*/ 220422 h 224545"/>
                <a:gd name="connsiteX8" fmla="*/ 53976 w 58469"/>
                <a:gd name="connsiteY8" fmla="*/ 223121 h 22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69" h="224545">
                  <a:moveTo>
                    <a:pt x="53976" y="223121"/>
                  </a:moveTo>
                  <a:cubicBezTo>
                    <a:pt x="11245" y="193002"/>
                    <a:pt x="0" y="145350"/>
                    <a:pt x="0" y="110959"/>
                  </a:cubicBezTo>
                  <a:cubicBezTo>
                    <a:pt x="0" y="79267"/>
                    <a:pt x="9441" y="30045"/>
                    <a:pt x="53976" y="-1425"/>
                  </a:cubicBezTo>
                  <a:cubicBezTo>
                    <a:pt x="55769" y="-1425"/>
                    <a:pt x="58469" y="-1425"/>
                    <a:pt x="58469" y="1274"/>
                  </a:cubicBezTo>
                  <a:cubicBezTo>
                    <a:pt x="58469" y="2623"/>
                    <a:pt x="57794" y="3075"/>
                    <a:pt x="56223" y="4647"/>
                  </a:cubicBezTo>
                  <a:cubicBezTo>
                    <a:pt x="26308" y="31614"/>
                    <a:pt x="15295" y="69832"/>
                    <a:pt x="15295" y="110737"/>
                  </a:cubicBezTo>
                  <a:cubicBezTo>
                    <a:pt x="15295" y="171420"/>
                    <a:pt x="38460" y="201098"/>
                    <a:pt x="56898" y="217724"/>
                  </a:cubicBezTo>
                  <a:cubicBezTo>
                    <a:pt x="57794" y="218631"/>
                    <a:pt x="58469" y="219305"/>
                    <a:pt x="58469" y="220422"/>
                  </a:cubicBezTo>
                  <a:cubicBezTo>
                    <a:pt x="58469" y="223121"/>
                    <a:pt x="55769" y="223121"/>
                    <a:pt x="53976" y="223121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F4DE8F69-A564-9C02-0F23-6CCD3EE3FBF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 flipV="1">
              <a:off x="14240898" y="-20526593"/>
              <a:ext cx="115588" cy="158233"/>
            </a:xfrm>
            <a:custGeom>
              <a:avLst/>
              <a:gdLst>
                <a:gd name="connsiteX0" fmla="*/ 114693 w 115588"/>
                <a:gd name="connsiteY0" fmla="*/ 150061 h 158233"/>
                <a:gd name="connsiteX1" fmla="*/ 115589 w 115588"/>
                <a:gd name="connsiteY1" fmla="*/ 153666 h 158233"/>
                <a:gd name="connsiteX2" fmla="*/ 111992 w 115588"/>
                <a:gd name="connsiteY2" fmla="*/ 156807 h 158233"/>
                <a:gd name="connsiteX3" fmla="*/ 83205 w 115588"/>
                <a:gd name="connsiteY3" fmla="*/ 154563 h 158233"/>
                <a:gd name="connsiteX4" fmla="*/ 78258 w 115588"/>
                <a:gd name="connsiteY4" fmla="*/ 149396 h 158233"/>
                <a:gd name="connsiteX5" fmla="*/ 84103 w 115588"/>
                <a:gd name="connsiteY5" fmla="*/ 146245 h 158233"/>
                <a:gd name="connsiteX6" fmla="*/ 94904 w 115588"/>
                <a:gd name="connsiteY6" fmla="*/ 142870 h 158233"/>
                <a:gd name="connsiteX7" fmla="*/ 93997 w 115588"/>
                <a:gd name="connsiteY7" fmla="*/ 137925 h 158233"/>
                <a:gd name="connsiteX8" fmla="*/ 81180 w 115588"/>
                <a:gd name="connsiteY8" fmla="*/ 86679 h 158233"/>
                <a:gd name="connsiteX9" fmla="*/ 58016 w 115588"/>
                <a:gd name="connsiteY9" fmla="*/ 99941 h 158233"/>
                <a:gd name="connsiteX10" fmla="*/ 0 w 115588"/>
                <a:gd name="connsiteY10" fmla="*/ 35883 h 158233"/>
                <a:gd name="connsiteX11" fmla="*/ 33955 w 115588"/>
                <a:gd name="connsiteY11" fmla="*/ -1426 h 158233"/>
                <a:gd name="connsiteX12" fmla="*/ 65886 w 115588"/>
                <a:gd name="connsiteY12" fmla="*/ 14303 h 158233"/>
                <a:gd name="connsiteX13" fmla="*/ 89050 w 115588"/>
                <a:gd name="connsiteY13" fmla="*/ -1426 h 158233"/>
                <a:gd name="connsiteX14" fmla="*/ 106823 w 115588"/>
                <a:gd name="connsiteY14" fmla="*/ 10487 h 158233"/>
                <a:gd name="connsiteX15" fmla="*/ 114693 w 115588"/>
                <a:gd name="connsiteY15" fmla="*/ 32964 h 158233"/>
                <a:gd name="connsiteX16" fmla="*/ 111095 w 115588"/>
                <a:gd name="connsiteY16" fmla="*/ 35883 h 158233"/>
                <a:gd name="connsiteX17" fmla="*/ 106148 w 115588"/>
                <a:gd name="connsiteY17" fmla="*/ 28914 h 158233"/>
                <a:gd name="connsiteX18" fmla="*/ 89725 w 115588"/>
                <a:gd name="connsiteY18" fmla="*/ 4868 h 158233"/>
                <a:gd name="connsiteX19" fmla="*/ 82309 w 115588"/>
                <a:gd name="connsiteY19" fmla="*/ 15874 h 158233"/>
                <a:gd name="connsiteX20" fmla="*/ 83427 w 115588"/>
                <a:gd name="connsiteY20" fmla="*/ 25099 h 158233"/>
                <a:gd name="connsiteX21" fmla="*/ 114693 w 115588"/>
                <a:gd name="connsiteY21" fmla="*/ 150061 h 158233"/>
                <a:gd name="connsiteX22" fmla="*/ 66792 w 115588"/>
                <a:gd name="connsiteY22" fmla="*/ 28914 h 158233"/>
                <a:gd name="connsiteX23" fmla="*/ 55316 w 115588"/>
                <a:gd name="connsiteY23" fmla="*/ 13860 h 158233"/>
                <a:gd name="connsiteX24" fmla="*/ 34630 w 115588"/>
                <a:gd name="connsiteY24" fmla="*/ 4868 h 158233"/>
                <a:gd name="connsiteX25" fmla="*/ 18207 w 115588"/>
                <a:gd name="connsiteY25" fmla="*/ 26670 h 158233"/>
                <a:gd name="connsiteX26" fmla="*/ 29905 w 115588"/>
                <a:gd name="connsiteY26" fmla="*/ 72297 h 158233"/>
                <a:gd name="connsiteX27" fmla="*/ 58016 w 115588"/>
                <a:gd name="connsiteY27" fmla="*/ 93648 h 158233"/>
                <a:gd name="connsiteX28" fmla="*/ 78037 w 115588"/>
                <a:gd name="connsiteY28" fmla="*/ 74091 h 158233"/>
                <a:gd name="connsiteX29" fmla="*/ 77362 w 115588"/>
                <a:gd name="connsiteY29" fmla="*/ 70948 h 158233"/>
                <a:gd name="connsiteX30" fmla="*/ 66792 w 115588"/>
                <a:gd name="connsiteY30" fmla="*/ 28914 h 1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588" h="158233">
                  <a:moveTo>
                    <a:pt x="114693" y="150061"/>
                  </a:moveTo>
                  <a:cubicBezTo>
                    <a:pt x="114914" y="150513"/>
                    <a:pt x="115589" y="153434"/>
                    <a:pt x="115589" y="153666"/>
                  </a:cubicBezTo>
                  <a:cubicBezTo>
                    <a:pt x="115589" y="154783"/>
                    <a:pt x="114693" y="156807"/>
                    <a:pt x="111992" y="156807"/>
                  </a:cubicBezTo>
                  <a:cubicBezTo>
                    <a:pt x="107488" y="156807"/>
                    <a:pt x="88828" y="155015"/>
                    <a:pt x="83205" y="154563"/>
                  </a:cubicBezTo>
                  <a:cubicBezTo>
                    <a:pt x="81402" y="154341"/>
                    <a:pt x="78258" y="154109"/>
                    <a:pt x="78258" y="149396"/>
                  </a:cubicBezTo>
                  <a:cubicBezTo>
                    <a:pt x="78258" y="146245"/>
                    <a:pt x="81402" y="146245"/>
                    <a:pt x="84103" y="146245"/>
                  </a:cubicBezTo>
                  <a:cubicBezTo>
                    <a:pt x="94904" y="146245"/>
                    <a:pt x="94904" y="144674"/>
                    <a:pt x="94904" y="142870"/>
                  </a:cubicBezTo>
                  <a:cubicBezTo>
                    <a:pt x="94904" y="141300"/>
                    <a:pt x="94450" y="139951"/>
                    <a:pt x="93997" y="137925"/>
                  </a:cubicBezTo>
                  <a:lnTo>
                    <a:pt x="81180" y="86679"/>
                  </a:lnTo>
                  <a:cubicBezTo>
                    <a:pt x="76455" y="94100"/>
                    <a:pt x="68807" y="99941"/>
                    <a:pt x="58016" y="99941"/>
                  </a:cubicBezTo>
                  <a:cubicBezTo>
                    <a:pt x="29230" y="99941"/>
                    <a:pt x="0" y="68250"/>
                    <a:pt x="0" y="35883"/>
                  </a:cubicBezTo>
                  <a:cubicBezTo>
                    <a:pt x="0" y="14082"/>
                    <a:pt x="14610" y="-1426"/>
                    <a:pt x="33955" y="-1426"/>
                  </a:cubicBezTo>
                  <a:cubicBezTo>
                    <a:pt x="46097" y="-1426"/>
                    <a:pt x="56888" y="5542"/>
                    <a:pt x="65886" y="14303"/>
                  </a:cubicBezTo>
                  <a:cubicBezTo>
                    <a:pt x="70157" y="820"/>
                    <a:pt x="83205" y="-1426"/>
                    <a:pt x="89050" y="-1426"/>
                  </a:cubicBezTo>
                  <a:cubicBezTo>
                    <a:pt x="97150" y="-1426"/>
                    <a:pt x="102773" y="3518"/>
                    <a:pt x="106823" y="10487"/>
                  </a:cubicBezTo>
                  <a:cubicBezTo>
                    <a:pt x="111770" y="19247"/>
                    <a:pt x="114693" y="32057"/>
                    <a:pt x="114693" y="32964"/>
                  </a:cubicBezTo>
                  <a:cubicBezTo>
                    <a:pt x="114693" y="35883"/>
                    <a:pt x="111770" y="35883"/>
                    <a:pt x="111095" y="35883"/>
                  </a:cubicBezTo>
                  <a:cubicBezTo>
                    <a:pt x="107942" y="35883"/>
                    <a:pt x="107720" y="34988"/>
                    <a:pt x="106148" y="28914"/>
                  </a:cubicBezTo>
                  <a:cubicBezTo>
                    <a:pt x="103448" y="18130"/>
                    <a:pt x="99176" y="4868"/>
                    <a:pt x="89725" y="4868"/>
                  </a:cubicBezTo>
                  <a:cubicBezTo>
                    <a:pt x="83881" y="4868"/>
                    <a:pt x="82309" y="9812"/>
                    <a:pt x="82309" y="15874"/>
                  </a:cubicBezTo>
                  <a:cubicBezTo>
                    <a:pt x="82309" y="20154"/>
                    <a:pt x="82752" y="22168"/>
                    <a:pt x="83427" y="25099"/>
                  </a:cubicBezTo>
                  <a:lnTo>
                    <a:pt x="114693" y="150061"/>
                  </a:lnTo>
                  <a:close/>
                  <a:moveTo>
                    <a:pt x="66792" y="28914"/>
                  </a:moveTo>
                  <a:cubicBezTo>
                    <a:pt x="65210" y="22621"/>
                    <a:pt x="60263" y="18130"/>
                    <a:pt x="55316" y="13860"/>
                  </a:cubicBezTo>
                  <a:cubicBezTo>
                    <a:pt x="53290" y="12059"/>
                    <a:pt x="44303" y="4868"/>
                    <a:pt x="34630" y="4868"/>
                  </a:cubicBezTo>
                  <a:cubicBezTo>
                    <a:pt x="26308" y="4868"/>
                    <a:pt x="18207" y="10707"/>
                    <a:pt x="18207" y="26670"/>
                  </a:cubicBezTo>
                  <a:cubicBezTo>
                    <a:pt x="18207" y="38583"/>
                    <a:pt x="24736" y="63305"/>
                    <a:pt x="29905" y="72297"/>
                  </a:cubicBezTo>
                  <a:cubicBezTo>
                    <a:pt x="40253" y="90274"/>
                    <a:pt x="51719" y="93648"/>
                    <a:pt x="58016" y="93648"/>
                  </a:cubicBezTo>
                  <a:cubicBezTo>
                    <a:pt x="73754" y="93648"/>
                    <a:pt x="78037" y="76567"/>
                    <a:pt x="78037" y="74091"/>
                  </a:cubicBezTo>
                  <a:cubicBezTo>
                    <a:pt x="78037" y="73194"/>
                    <a:pt x="77583" y="71623"/>
                    <a:pt x="77362" y="70948"/>
                  </a:cubicBezTo>
                  <a:lnTo>
                    <a:pt x="66792" y="2891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43B1D48A-6298-8C63-3C59-2EB5B243085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 flipV="1">
              <a:off x="14385178" y="-20432416"/>
              <a:ext cx="152023" cy="11016"/>
            </a:xfrm>
            <a:custGeom>
              <a:avLst/>
              <a:gdLst>
                <a:gd name="connsiteX0" fmla="*/ 143026 w 152023"/>
                <a:gd name="connsiteY0" fmla="*/ -1425 h 11016"/>
                <a:gd name="connsiteX1" fmla="*/ 152023 w 152023"/>
                <a:gd name="connsiteY1" fmla="*/ 3972 h 11016"/>
                <a:gd name="connsiteX2" fmla="*/ 143026 w 152023"/>
                <a:gd name="connsiteY2" fmla="*/ 9591 h 11016"/>
                <a:gd name="connsiteX3" fmla="*/ 8988 w 152023"/>
                <a:gd name="connsiteY3" fmla="*/ 9591 h 11016"/>
                <a:gd name="connsiteX4" fmla="*/ 0 w 152023"/>
                <a:gd name="connsiteY4" fmla="*/ 4194 h 11016"/>
                <a:gd name="connsiteX5" fmla="*/ 8988 w 152023"/>
                <a:gd name="connsiteY5" fmla="*/ -1425 h 11016"/>
                <a:gd name="connsiteX6" fmla="*/ 143026 w 152023"/>
                <a:gd name="connsiteY6" fmla="*/ -1425 h 1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23" h="11016">
                  <a:moveTo>
                    <a:pt x="143026" y="-1425"/>
                  </a:moveTo>
                  <a:cubicBezTo>
                    <a:pt x="146623" y="-1425"/>
                    <a:pt x="152023" y="-1425"/>
                    <a:pt x="152023" y="3972"/>
                  </a:cubicBezTo>
                  <a:cubicBezTo>
                    <a:pt x="152023" y="9591"/>
                    <a:pt x="146854" y="9591"/>
                    <a:pt x="143026" y="9591"/>
                  </a:cubicBezTo>
                  <a:lnTo>
                    <a:pt x="8988" y="9591"/>
                  </a:lnTo>
                  <a:cubicBezTo>
                    <a:pt x="5391" y="9591"/>
                    <a:pt x="0" y="9591"/>
                    <a:pt x="0" y="4194"/>
                  </a:cubicBezTo>
                  <a:cubicBezTo>
                    <a:pt x="0" y="-1425"/>
                    <a:pt x="5169" y="-1425"/>
                    <a:pt x="8988" y="-1425"/>
                  </a:cubicBezTo>
                  <a:lnTo>
                    <a:pt x="143026" y="-142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30A77FFC-3414-DA37-6BA7-948917CACBF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 flipV="1">
              <a:off x="14586173" y="-20539181"/>
              <a:ext cx="177756" cy="224545"/>
            </a:xfrm>
            <a:custGeom>
              <a:avLst/>
              <a:gdLst>
                <a:gd name="connsiteX0" fmla="*/ 50822 w 177756"/>
                <a:gd name="connsiteY0" fmla="*/ 197503 h 224545"/>
                <a:gd name="connsiteX1" fmla="*/ 44081 w 177756"/>
                <a:gd name="connsiteY1" fmla="*/ 203787 h 224545"/>
                <a:gd name="connsiteX2" fmla="*/ 0 w 177756"/>
                <a:gd name="connsiteY2" fmla="*/ 189407 h 224545"/>
                <a:gd name="connsiteX3" fmla="*/ 0 w 177756"/>
                <a:gd name="connsiteY3" fmla="*/ 181310 h 224545"/>
                <a:gd name="connsiteX4" fmla="*/ 32606 w 177756"/>
                <a:gd name="connsiteY4" fmla="*/ 187603 h 224545"/>
                <a:gd name="connsiteX5" fmla="*/ 32606 w 177756"/>
                <a:gd name="connsiteY5" fmla="*/ 72973 h 224545"/>
                <a:gd name="connsiteX6" fmla="*/ 10116 w 177756"/>
                <a:gd name="connsiteY6" fmla="*/ 62641 h 224545"/>
                <a:gd name="connsiteX7" fmla="*/ 1571 w 177756"/>
                <a:gd name="connsiteY7" fmla="*/ 62641 h 224545"/>
                <a:gd name="connsiteX8" fmla="*/ 1571 w 177756"/>
                <a:gd name="connsiteY8" fmla="*/ 54546 h 224545"/>
                <a:gd name="connsiteX9" fmla="*/ 41603 w 177756"/>
                <a:gd name="connsiteY9" fmla="*/ 55441 h 224545"/>
                <a:gd name="connsiteX10" fmla="*/ 81856 w 177756"/>
                <a:gd name="connsiteY10" fmla="*/ 54546 h 224545"/>
                <a:gd name="connsiteX11" fmla="*/ 81856 w 177756"/>
                <a:gd name="connsiteY11" fmla="*/ 62641 h 224545"/>
                <a:gd name="connsiteX12" fmla="*/ 73311 w 177756"/>
                <a:gd name="connsiteY12" fmla="*/ 62641 h 224545"/>
                <a:gd name="connsiteX13" fmla="*/ 50822 w 177756"/>
                <a:gd name="connsiteY13" fmla="*/ 72973 h 224545"/>
                <a:gd name="connsiteX14" fmla="*/ 50822 w 177756"/>
                <a:gd name="connsiteY14" fmla="*/ 197503 h 224545"/>
                <a:gd name="connsiteX15" fmla="*/ 123780 w 177756"/>
                <a:gd name="connsiteY15" fmla="*/ 223121 h 224545"/>
                <a:gd name="connsiteX16" fmla="*/ 119508 w 177756"/>
                <a:gd name="connsiteY16" fmla="*/ 220422 h 224545"/>
                <a:gd name="connsiteX17" fmla="*/ 121534 w 177756"/>
                <a:gd name="connsiteY17" fmla="*/ 217049 h 224545"/>
                <a:gd name="connsiteX18" fmla="*/ 162462 w 177756"/>
                <a:gd name="connsiteY18" fmla="*/ 110959 h 224545"/>
                <a:gd name="connsiteX19" fmla="*/ 123549 w 177756"/>
                <a:gd name="connsiteY19" fmla="*/ 6450 h 224545"/>
                <a:gd name="connsiteX20" fmla="*/ 119508 w 177756"/>
                <a:gd name="connsiteY20" fmla="*/ 1274 h 224545"/>
                <a:gd name="connsiteX21" fmla="*/ 122430 w 177756"/>
                <a:gd name="connsiteY21" fmla="*/ -1425 h 224545"/>
                <a:gd name="connsiteX22" fmla="*/ 161333 w 177756"/>
                <a:gd name="connsiteY22" fmla="*/ 41504 h 224545"/>
                <a:gd name="connsiteX23" fmla="*/ 177757 w 177756"/>
                <a:gd name="connsiteY23" fmla="*/ 110737 h 224545"/>
                <a:gd name="connsiteX24" fmla="*/ 123780 w 177756"/>
                <a:gd name="connsiteY24" fmla="*/ 223121 h 22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7756" h="224545">
                  <a:moveTo>
                    <a:pt x="50822" y="197503"/>
                  </a:moveTo>
                  <a:cubicBezTo>
                    <a:pt x="50822" y="203565"/>
                    <a:pt x="50379" y="203787"/>
                    <a:pt x="44081" y="203787"/>
                  </a:cubicBezTo>
                  <a:cubicBezTo>
                    <a:pt x="29683" y="189627"/>
                    <a:pt x="9219" y="189407"/>
                    <a:pt x="0" y="189407"/>
                  </a:cubicBezTo>
                  <a:lnTo>
                    <a:pt x="0" y="181310"/>
                  </a:lnTo>
                  <a:cubicBezTo>
                    <a:pt x="5400" y="181310"/>
                    <a:pt x="20242" y="181310"/>
                    <a:pt x="32606" y="187603"/>
                  </a:cubicBezTo>
                  <a:lnTo>
                    <a:pt x="32606" y="72973"/>
                  </a:lnTo>
                  <a:cubicBezTo>
                    <a:pt x="32606" y="65562"/>
                    <a:pt x="32606" y="62641"/>
                    <a:pt x="10116" y="62641"/>
                  </a:cubicBezTo>
                  <a:lnTo>
                    <a:pt x="1571" y="62641"/>
                  </a:lnTo>
                  <a:lnTo>
                    <a:pt x="1571" y="54546"/>
                  </a:lnTo>
                  <a:cubicBezTo>
                    <a:pt x="5622" y="54766"/>
                    <a:pt x="33280" y="55441"/>
                    <a:pt x="41603" y="55441"/>
                  </a:cubicBezTo>
                  <a:cubicBezTo>
                    <a:pt x="48575" y="55441"/>
                    <a:pt x="76908" y="54766"/>
                    <a:pt x="81856" y="54546"/>
                  </a:cubicBezTo>
                  <a:lnTo>
                    <a:pt x="81856" y="62641"/>
                  </a:lnTo>
                  <a:lnTo>
                    <a:pt x="73311" y="62641"/>
                  </a:lnTo>
                  <a:cubicBezTo>
                    <a:pt x="50822" y="62641"/>
                    <a:pt x="50822" y="65562"/>
                    <a:pt x="50822" y="72973"/>
                  </a:cubicBezTo>
                  <a:lnTo>
                    <a:pt x="50822" y="197503"/>
                  </a:lnTo>
                  <a:close/>
                  <a:moveTo>
                    <a:pt x="123780" y="223121"/>
                  </a:moveTo>
                  <a:cubicBezTo>
                    <a:pt x="122209" y="223121"/>
                    <a:pt x="119508" y="223121"/>
                    <a:pt x="119508" y="220422"/>
                  </a:cubicBezTo>
                  <a:cubicBezTo>
                    <a:pt x="119508" y="219305"/>
                    <a:pt x="120183" y="218631"/>
                    <a:pt x="121534" y="217049"/>
                  </a:cubicBezTo>
                  <a:cubicBezTo>
                    <a:pt x="140869" y="199294"/>
                    <a:pt x="162462" y="168954"/>
                    <a:pt x="162462" y="110959"/>
                  </a:cubicBezTo>
                  <a:cubicBezTo>
                    <a:pt x="162462" y="63981"/>
                    <a:pt x="147841" y="28473"/>
                    <a:pt x="123549" y="6450"/>
                  </a:cubicBezTo>
                  <a:cubicBezTo>
                    <a:pt x="119730" y="2623"/>
                    <a:pt x="119508" y="2401"/>
                    <a:pt x="119508" y="1274"/>
                  </a:cubicBezTo>
                  <a:cubicBezTo>
                    <a:pt x="119508" y="154"/>
                    <a:pt x="120183" y="-1425"/>
                    <a:pt x="122430" y="-1425"/>
                  </a:cubicBezTo>
                  <a:cubicBezTo>
                    <a:pt x="125130" y="-1425"/>
                    <a:pt x="146491" y="13407"/>
                    <a:pt x="161333" y="41504"/>
                  </a:cubicBezTo>
                  <a:cubicBezTo>
                    <a:pt x="171227" y="60165"/>
                    <a:pt x="177757" y="84444"/>
                    <a:pt x="177757" y="110737"/>
                  </a:cubicBezTo>
                  <a:cubicBezTo>
                    <a:pt x="177757" y="142429"/>
                    <a:pt x="168306" y="191651"/>
                    <a:pt x="123780" y="223121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8B734899-C37D-3D15-53B4-D124A43EC74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 flipV="1">
              <a:off x="14820289" y="-20527008"/>
              <a:ext cx="83819" cy="384875"/>
            </a:xfrm>
            <a:custGeom>
              <a:avLst/>
              <a:gdLst>
                <a:gd name="connsiteX0" fmla="*/ 83820 w 83819"/>
                <a:gd name="connsiteY0" fmla="*/ 190853 h 384875"/>
                <a:gd name="connsiteX1" fmla="*/ 33723 w 83819"/>
                <a:gd name="connsiteY1" fmla="*/ 355209 h 384875"/>
                <a:gd name="connsiteX2" fmla="*/ 3848 w 83819"/>
                <a:gd name="connsiteY2" fmla="*/ 383457 h 384875"/>
                <a:gd name="connsiteX3" fmla="*/ 0 w 83819"/>
                <a:gd name="connsiteY3" fmla="*/ 380245 h 384875"/>
                <a:gd name="connsiteX4" fmla="*/ 1925 w 83819"/>
                <a:gd name="connsiteY4" fmla="*/ 377043 h 384875"/>
                <a:gd name="connsiteX5" fmla="*/ 51386 w 83819"/>
                <a:gd name="connsiteY5" fmla="*/ 283308 h 384875"/>
                <a:gd name="connsiteX6" fmla="*/ 61663 w 83819"/>
                <a:gd name="connsiteY6" fmla="*/ 191175 h 384875"/>
                <a:gd name="connsiteX7" fmla="*/ 50419 w 83819"/>
                <a:gd name="connsiteY7" fmla="*/ 94559 h 384875"/>
                <a:gd name="connsiteX8" fmla="*/ 2881 w 83819"/>
                <a:gd name="connsiteY8" fmla="*/ 5962 h 384875"/>
                <a:gd name="connsiteX9" fmla="*/ 0 w 83819"/>
                <a:gd name="connsiteY9" fmla="*/ 1793 h 384875"/>
                <a:gd name="connsiteX10" fmla="*/ 3848 w 83819"/>
                <a:gd name="connsiteY10" fmla="*/ -1419 h 384875"/>
                <a:gd name="connsiteX11" fmla="*/ 30187 w 83819"/>
                <a:gd name="connsiteY11" fmla="*/ 22659 h 384875"/>
                <a:gd name="connsiteX12" fmla="*/ 83820 w 83819"/>
                <a:gd name="connsiteY12" fmla="*/ 190853 h 38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19" h="384875">
                  <a:moveTo>
                    <a:pt x="83820" y="190853"/>
                  </a:moveTo>
                  <a:cubicBezTo>
                    <a:pt x="83820" y="236440"/>
                    <a:pt x="75790" y="300961"/>
                    <a:pt x="33723" y="355209"/>
                  </a:cubicBezTo>
                  <a:cubicBezTo>
                    <a:pt x="30509" y="359056"/>
                    <a:pt x="9632" y="383457"/>
                    <a:pt x="3848" y="383457"/>
                  </a:cubicBezTo>
                  <a:cubicBezTo>
                    <a:pt x="2246" y="383457"/>
                    <a:pt x="0" y="382812"/>
                    <a:pt x="0" y="380245"/>
                  </a:cubicBezTo>
                  <a:cubicBezTo>
                    <a:pt x="0" y="378964"/>
                    <a:pt x="635" y="377999"/>
                    <a:pt x="1925" y="377043"/>
                  </a:cubicBezTo>
                  <a:cubicBezTo>
                    <a:pt x="17340" y="360346"/>
                    <a:pt x="38217" y="334344"/>
                    <a:pt x="51386" y="283308"/>
                  </a:cubicBezTo>
                  <a:cubicBezTo>
                    <a:pt x="58771" y="254093"/>
                    <a:pt x="61663" y="221032"/>
                    <a:pt x="61663" y="191175"/>
                  </a:cubicBezTo>
                  <a:cubicBezTo>
                    <a:pt x="61663" y="158757"/>
                    <a:pt x="58771" y="126019"/>
                    <a:pt x="50419" y="94559"/>
                  </a:cubicBezTo>
                  <a:cubicBezTo>
                    <a:pt x="38217" y="49617"/>
                    <a:pt x="19265" y="23937"/>
                    <a:pt x="2881" y="5962"/>
                  </a:cubicBezTo>
                  <a:cubicBezTo>
                    <a:pt x="0" y="3073"/>
                    <a:pt x="0" y="2428"/>
                    <a:pt x="0" y="1793"/>
                  </a:cubicBezTo>
                  <a:cubicBezTo>
                    <a:pt x="0" y="-776"/>
                    <a:pt x="2246" y="-1419"/>
                    <a:pt x="3848" y="-1419"/>
                  </a:cubicBezTo>
                  <a:cubicBezTo>
                    <a:pt x="8665" y="-1419"/>
                    <a:pt x="26328" y="18157"/>
                    <a:pt x="30187" y="22659"/>
                  </a:cubicBezTo>
                  <a:cubicBezTo>
                    <a:pt x="62943" y="61500"/>
                    <a:pt x="83820" y="119273"/>
                    <a:pt x="83820" y="19085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547" name="Group 546" descr="\documentclass{article}&#10;\usepackage{amsmath}&#10;\newcommand{\mb}[1]{\mathbf{#1}}&#10;\newcommand{\RR}{\mathbb R}&#10;\newcommand{\transclos}[1]{\bar{#1}}&#10;\pagestyle{empty}&#10;\begin{document}&#10;&#10;&#10;$= \mb{N}\left(\mb{I}+\transclos{\mb{A}}\right)$&#10;&#10;\end{document}" title="IguanaTex Vector Display">
            <a:extLst>
              <a:ext uri="{FF2B5EF4-FFF2-40B4-BE49-F238E27FC236}">
                <a16:creationId xmlns:a16="http://schemas.microsoft.com/office/drawing/2014/main" id="{C9580E85-428A-7D01-AFAA-F3721CA92326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7157720" y="2961054"/>
            <a:ext cx="1704805" cy="381279"/>
            <a:chOff x="11148397" y="-19832107"/>
            <a:chExt cx="1704805" cy="381279"/>
          </a:xfrm>
        </p:grpSpPr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015F0E29-0091-1A52-A2DD-A34E3F96B87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flipV="1">
              <a:off x="11148397" y="-19678464"/>
              <a:ext cx="211590" cy="74412"/>
            </a:xfrm>
            <a:custGeom>
              <a:avLst/>
              <a:gdLst>
                <a:gd name="connsiteX0" fmla="*/ 200770 w 211590"/>
                <a:gd name="connsiteY0" fmla="*/ 60273 h 74412"/>
                <a:gd name="connsiteX1" fmla="*/ 211590 w 211590"/>
                <a:gd name="connsiteY1" fmla="*/ 66637 h 74412"/>
                <a:gd name="connsiteX2" fmla="*/ 201089 w 211590"/>
                <a:gd name="connsiteY2" fmla="*/ 72993 h 74412"/>
                <a:gd name="connsiteX3" fmla="*/ 10501 w 211590"/>
                <a:gd name="connsiteY3" fmla="*/ 72993 h 74412"/>
                <a:gd name="connsiteX4" fmla="*/ 0 w 211590"/>
                <a:gd name="connsiteY4" fmla="*/ 66637 h 74412"/>
                <a:gd name="connsiteX5" fmla="*/ 10820 w 211590"/>
                <a:gd name="connsiteY5" fmla="*/ 60273 h 74412"/>
                <a:gd name="connsiteX6" fmla="*/ 200770 w 211590"/>
                <a:gd name="connsiteY6" fmla="*/ 60273 h 74412"/>
                <a:gd name="connsiteX7" fmla="*/ 201089 w 211590"/>
                <a:gd name="connsiteY7" fmla="*/ -1419 h 74412"/>
                <a:gd name="connsiteX8" fmla="*/ 211590 w 211590"/>
                <a:gd name="connsiteY8" fmla="*/ 4944 h 74412"/>
                <a:gd name="connsiteX9" fmla="*/ 200770 w 211590"/>
                <a:gd name="connsiteY9" fmla="*/ 11310 h 74412"/>
                <a:gd name="connsiteX10" fmla="*/ 10820 w 211590"/>
                <a:gd name="connsiteY10" fmla="*/ 11310 h 74412"/>
                <a:gd name="connsiteX11" fmla="*/ 0 w 211590"/>
                <a:gd name="connsiteY11" fmla="*/ 4944 h 74412"/>
                <a:gd name="connsiteX12" fmla="*/ 10501 w 211590"/>
                <a:gd name="connsiteY12" fmla="*/ -1419 h 74412"/>
                <a:gd name="connsiteX13" fmla="*/ 201089 w 211590"/>
                <a:gd name="connsiteY13" fmla="*/ -1419 h 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590" h="74412">
                  <a:moveTo>
                    <a:pt x="200770" y="60273"/>
                  </a:moveTo>
                  <a:cubicBezTo>
                    <a:pt x="205541" y="60273"/>
                    <a:pt x="211590" y="60273"/>
                    <a:pt x="211590" y="66637"/>
                  </a:cubicBezTo>
                  <a:cubicBezTo>
                    <a:pt x="211590" y="72993"/>
                    <a:pt x="205541" y="72993"/>
                    <a:pt x="201089" y="72993"/>
                  </a:cubicBezTo>
                  <a:lnTo>
                    <a:pt x="10501" y="72993"/>
                  </a:lnTo>
                  <a:cubicBezTo>
                    <a:pt x="6049" y="72993"/>
                    <a:pt x="0" y="72993"/>
                    <a:pt x="0" y="66637"/>
                  </a:cubicBezTo>
                  <a:cubicBezTo>
                    <a:pt x="0" y="60273"/>
                    <a:pt x="6049" y="60273"/>
                    <a:pt x="10820" y="60273"/>
                  </a:cubicBezTo>
                  <a:lnTo>
                    <a:pt x="200770" y="60273"/>
                  </a:lnTo>
                  <a:close/>
                  <a:moveTo>
                    <a:pt x="201089" y="-1419"/>
                  </a:moveTo>
                  <a:cubicBezTo>
                    <a:pt x="205541" y="-1419"/>
                    <a:pt x="211590" y="-1419"/>
                    <a:pt x="211590" y="4944"/>
                  </a:cubicBezTo>
                  <a:cubicBezTo>
                    <a:pt x="211590" y="11310"/>
                    <a:pt x="205541" y="11310"/>
                    <a:pt x="200770" y="11310"/>
                  </a:cubicBezTo>
                  <a:lnTo>
                    <a:pt x="10820" y="11310"/>
                  </a:lnTo>
                  <a:cubicBezTo>
                    <a:pt x="6049" y="11310"/>
                    <a:pt x="0" y="11310"/>
                    <a:pt x="0" y="4944"/>
                  </a:cubicBezTo>
                  <a:cubicBezTo>
                    <a:pt x="0" y="-1419"/>
                    <a:pt x="6049" y="-1419"/>
                    <a:pt x="10501" y="-1419"/>
                  </a:cubicBezTo>
                  <a:lnTo>
                    <a:pt x="201089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8F1D1905-0955-3582-D637-3512BDE16A1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V="1">
              <a:off x="11478880" y="-19779911"/>
              <a:ext cx="261218" cy="218149"/>
            </a:xfrm>
            <a:custGeom>
              <a:avLst/>
              <a:gdLst>
                <a:gd name="connsiteX0" fmla="*/ 83366 w 261218"/>
                <a:gd name="connsiteY0" fmla="*/ 212588 h 218149"/>
                <a:gd name="connsiteX1" fmla="*/ 72866 w 261218"/>
                <a:gd name="connsiteY1" fmla="*/ 216728 h 218149"/>
                <a:gd name="connsiteX2" fmla="*/ 0 w 261218"/>
                <a:gd name="connsiteY2" fmla="*/ 216728 h 218149"/>
                <a:gd name="connsiteX3" fmla="*/ 0 w 261218"/>
                <a:gd name="connsiteY3" fmla="*/ 201783 h 218149"/>
                <a:gd name="connsiteX4" fmla="*/ 34367 w 261218"/>
                <a:gd name="connsiteY4" fmla="*/ 201783 h 218149"/>
                <a:gd name="connsiteX5" fmla="*/ 34367 w 261218"/>
                <a:gd name="connsiteY5" fmla="*/ 22752 h 218149"/>
                <a:gd name="connsiteX6" fmla="*/ 25133 w 261218"/>
                <a:gd name="connsiteY6" fmla="*/ 14480 h 218149"/>
                <a:gd name="connsiteX7" fmla="*/ 7956 w 261218"/>
                <a:gd name="connsiteY7" fmla="*/ 13524 h 218149"/>
                <a:gd name="connsiteX8" fmla="*/ 0 w 261218"/>
                <a:gd name="connsiteY8" fmla="*/ 13524 h 218149"/>
                <a:gd name="connsiteX9" fmla="*/ 0 w 261218"/>
                <a:gd name="connsiteY9" fmla="*/ -1421 h 218149"/>
                <a:gd name="connsiteX10" fmla="*/ 42642 w 261218"/>
                <a:gd name="connsiteY10" fmla="*/ -462 h 218149"/>
                <a:gd name="connsiteX11" fmla="*/ 85592 w 261218"/>
                <a:gd name="connsiteY11" fmla="*/ -1421 h 218149"/>
                <a:gd name="connsiteX12" fmla="*/ 85592 w 261218"/>
                <a:gd name="connsiteY12" fmla="*/ 13524 h 218149"/>
                <a:gd name="connsiteX13" fmla="*/ 77637 w 261218"/>
                <a:gd name="connsiteY13" fmla="*/ 13524 h 218149"/>
                <a:gd name="connsiteX14" fmla="*/ 60768 w 261218"/>
                <a:gd name="connsiteY14" fmla="*/ 14480 h 218149"/>
                <a:gd name="connsiteX15" fmla="*/ 51225 w 261218"/>
                <a:gd name="connsiteY15" fmla="*/ 22752 h 218149"/>
                <a:gd name="connsiteX16" fmla="*/ 51225 w 261218"/>
                <a:gd name="connsiteY16" fmla="*/ 189064 h 218149"/>
                <a:gd name="connsiteX17" fmla="*/ 209674 w 261218"/>
                <a:gd name="connsiteY17" fmla="*/ 2710 h 218149"/>
                <a:gd name="connsiteX18" fmla="*/ 218268 w 261218"/>
                <a:gd name="connsiteY18" fmla="*/ -1421 h 218149"/>
                <a:gd name="connsiteX19" fmla="*/ 226862 w 261218"/>
                <a:gd name="connsiteY19" fmla="*/ 8754 h 218149"/>
                <a:gd name="connsiteX20" fmla="*/ 226862 w 261218"/>
                <a:gd name="connsiteY20" fmla="*/ 192555 h 218149"/>
                <a:gd name="connsiteX21" fmla="*/ 236085 w 261218"/>
                <a:gd name="connsiteY21" fmla="*/ 200827 h 218149"/>
                <a:gd name="connsiteX22" fmla="*/ 253263 w 261218"/>
                <a:gd name="connsiteY22" fmla="*/ 201783 h 218149"/>
                <a:gd name="connsiteX23" fmla="*/ 261218 w 261218"/>
                <a:gd name="connsiteY23" fmla="*/ 201783 h 218149"/>
                <a:gd name="connsiteX24" fmla="*/ 261218 w 261218"/>
                <a:gd name="connsiteY24" fmla="*/ 216728 h 218149"/>
                <a:gd name="connsiteX25" fmla="*/ 218588 w 261218"/>
                <a:gd name="connsiteY25" fmla="*/ 215771 h 218149"/>
                <a:gd name="connsiteX26" fmla="*/ 175636 w 261218"/>
                <a:gd name="connsiteY26" fmla="*/ 216728 h 218149"/>
                <a:gd name="connsiteX27" fmla="*/ 175636 w 261218"/>
                <a:gd name="connsiteY27" fmla="*/ 201783 h 218149"/>
                <a:gd name="connsiteX28" fmla="*/ 183592 w 261218"/>
                <a:gd name="connsiteY28" fmla="*/ 201783 h 218149"/>
                <a:gd name="connsiteX29" fmla="*/ 200451 w 261218"/>
                <a:gd name="connsiteY29" fmla="*/ 200827 h 218149"/>
                <a:gd name="connsiteX30" fmla="*/ 209993 w 261218"/>
                <a:gd name="connsiteY30" fmla="*/ 192555 h 218149"/>
                <a:gd name="connsiteX31" fmla="*/ 209993 w 261218"/>
                <a:gd name="connsiteY31" fmla="*/ 63773 h 218149"/>
                <a:gd name="connsiteX32" fmla="*/ 83366 w 261218"/>
                <a:gd name="connsiteY32" fmla="*/ 21258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18" h="218149">
                  <a:moveTo>
                    <a:pt x="83366" y="212588"/>
                  </a:moveTo>
                  <a:cubicBezTo>
                    <a:pt x="79863" y="216408"/>
                    <a:pt x="79543" y="216728"/>
                    <a:pt x="72866" y="216728"/>
                  </a:cubicBezTo>
                  <a:lnTo>
                    <a:pt x="0" y="216728"/>
                  </a:lnTo>
                  <a:lnTo>
                    <a:pt x="0" y="201783"/>
                  </a:lnTo>
                  <a:lnTo>
                    <a:pt x="34367" y="201783"/>
                  </a:lnTo>
                  <a:lnTo>
                    <a:pt x="34367" y="22752"/>
                  </a:lnTo>
                  <a:cubicBezTo>
                    <a:pt x="34367" y="15749"/>
                    <a:pt x="34047" y="15429"/>
                    <a:pt x="25133" y="14480"/>
                  </a:cubicBezTo>
                  <a:cubicBezTo>
                    <a:pt x="17498" y="13524"/>
                    <a:pt x="16869" y="13524"/>
                    <a:pt x="7956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462"/>
                    <a:pt x="30224" y="-462"/>
                    <a:pt x="42642" y="-462"/>
                  </a:cubicBezTo>
                  <a:cubicBezTo>
                    <a:pt x="55997" y="-462"/>
                    <a:pt x="72547" y="-462"/>
                    <a:pt x="85592" y="-1421"/>
                  </a:cubicBezTo>
                  <a:lnTo>
                    <a:pt x="85592" y="13524"/>
                  </a:lnTo>
                  <a:lnTo>
                    <a:pt x="77637" y="13524"/>
                  </a:lnTo>
                  <a:cubicBezTo>
                    <a:pt x="71908" y="13524"/>
                    <a:pt x="66497" y="13843"/>
                    <a:pt x="60768" y="14480"/>
                  </a:cubicBezTo>
                  <a:cubicBezTo>
                    <a:pt x="51545" y="15429"/>
                    <a:pt x="51225" y="15749"/>
                    <a:pt x="51225" y="22752"/>
                  </a:cubicBezTo>
                  <a:lnTo>
                    <a:pt x="51225" y="189064"/>
                  </a:lnTo>
                  <a:lnTo>
                    <a:pt x="209674" y="2710"/>
                  </a:lnTo>
                  <a:cubicBezTo>
                    <a:pt x="212858" y="-1102"/>
                    <a:pt x="213177" y="-1421"/>
                    <a:pt x="218268" y="-1421"/>
                  </a:cubicBezTo>
                  <a:cubicBezTo>
                    <a:pt x="226862" y="-1421"/>
                    <a:pt x="226862" y="1441"/>
                    <a:pt x="226862" y="8754"/>
                  </a:cubicBezTo>
                  <a:lnTo>
                    <a:pt x="226862" y="192555"/>
                  </a:lnTo>
                  <a:cubicBezTo>
                    <a:pt x="226862" y="199560"/>
                    <a:pt x="227182" y="199868"/>
                    <a:pt x="236085" y="200827"/>
                  </a:cubicBezTo>
                  <a:cubicBezTo>
                    <a:pt x="243721" y="201783"/>
                    <a:pt x="244360" y="201783"/>
                    <a:pt x="253263" y="201783"/>
                  </a:cubicBezTo>
                  <a:lnTo>
                    <a:pt x="261218" y="201783"/>
                  </a:lnTo>
                  <a:lnTo>
                    <a:pt x="261218" y="216728"/>
                  </a:lnTo>
                  <a:cubicBezTo>
                    <a:pt x="249131" y="215771"/>
                    <a:pt x="230994" y="215771"/>
                    <a:pt x="218588" y="215771"/>
                  </a:cubicBezTo>
                  <a:cubicBezTo>
                    <a:pt x="205222" y="215771"/>
                    <a:pt x="188683" y="215771"/>
                    <a:pt x="175636" y="216728"/>
                  </a:cubicBezTo>
                  <a:lnTo>
                    <a:pt x="175636" y="201783"/>
                  </a:lnTo>
                  <a:lnTo>
                    <a:pt x="183592" y="201783"/>
                  </a:lnTo>
                  <a:cubicBezTo>
                    <a:pt x="189311" y="201783"/>
                    <a:pt x="194721" y="201464"/>
                    <a:pt x="200451" y="200827"/>
                  </a:cubicBezTo>
                  <a:cubicBezTo>
                    <a:pt x="209674" y="199868"/>
                    <a:pt x="209993" y="199560"/>
                    <a:pt x="209993" y="192555"/>
                  </a:cubicBezTo>
                  <a:lnTo>
                    <a:pt x="209993" y="63773"/>
                  </a:lnTo>
                  <a:lnTo>
                    <a:pt x="83366" y="21258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754C3E5-350D-4AA3-5E6A-3C7B434BC77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V="1">
              <a:off x="11854273" y="-19832107"/>
              <a:ext cx="83047" cy="381279"/>
            </a:xfrm>
            <a:custGeom>
              <a:avLst/>
              <a:gdLst>
                <a:gd name="connsiteX0" fmla="*/ 83047 w 83047"/>
                <a:gd name="connsiteY0" fmla="*/ 1763 h 381279"/>
                <a:gd name="connsiteX1" fmla="*/ 81770 w 83047"/>
                <a:gd name="connsiteY1" fmla="*/ 4617 h 381279"/>
                <a:gd name="connsiteX2" fmla="*/ 32141 w 83047"/>
                <a:gd name="connsiteY2" fmla="*/ 97793 h 381279"/>
                <a:gd name="connsiteX3" fmla="*/ 21960 w 83047"/>
                <a:gd name="connsiteY3" fmla="*/ 189056 h 381279"/>
                <a:gd name="connsiteX4" fmla="*/ 80182 w 83047"/>
                <a:gd name="connsiteY4" fmla="*/ 372547 h 381279"/>
                <a:gd name="connsiteX5" fmla="*/ 83047 w 83047"/>
                <a:gd name="connsiteY5" fmla="*/ 376678 h 381279"/>
                <a:gd name="connsiteX6" fmla="*/ 79224 w 83047"/>
                <a:gd name="connsiteY6" fmla="*/ 379860 h 381279"/>
                <a:gd name="connsiteX7" fmla="*/ 53133 w 83047"/>
                <a:gd name="connsiteY7" fmla="*/ 356007 h 381279"/>
                <a:gd name="connsiteX8" fmla="*/ 0 w 83047"/>
                <a:gd name="connsiteY8" fmla="*/ 189375 h 381279"/>
                <a:gd name="connsiteX9" fmla="*/ 49639 w 83047"/>
                <a:gd name="connsiteY9" fmla="*/ 26565 h 381279"/>
                <a:gd name="connsiteX10" fmla="*/ 79224 w 83047"/>
                <a:gd name="connsiteY10" fmla="*/ -1419 h 381279"/>
                <a:gd name="connsiteX11" fmla="*/ 83047 w 83047"/>
                <a:gd name="connsiteY11" fmla="*/ 1763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47" h="381279">
                  <a:moveTo>
                    <a:pt x="83047" y="1763"/>
                  </a:moveTo>
                  <a:cubicBezTo>
                    <a:pt x="83047" y="3031"/>
                    <a:pt x="82408" y="3668"/>
                    <a:pt x="81770" y="4617"/>
                  </a:cubicBezTo>
                  <a:cubicBezTo>
                    <a:pt x="67137" y="20199"/>
                    <a:pt x="45497" y="45958"/>
                    <a:pt x="32141" y="97793"/>
                  </a:cubicBezTo>
                  <a:cubicBezTo>
                    <a:pt x="24815" y="126734"/>
                    <a:pt x="21960" y="159486"/>
                    <a:pt x="21960" y="189056"/>
                  </a:cubicBezTo>
                  <a:cubicBezTo>
                    <a:pt x="21960" y="272696"/>
                    <a:pt x="42003" y="331207"/>
                    <a:pt x="80182" y="372547"/>
                  </a:cubicBezTo>
                  <a:cubicBezTo>
                    <a:pt x="83047" y="375410"/>
                    <a:pt x="83047" y="376049"/>
                    <a:pt x="83047" y="376678"/>
                  </a:cubicBezTo>
                  <a:cubicBezTo>
                    <a:pt x="83047" y="379860"/>
                    <a:pt x="80502" y="379860"/>
                    <a:pt x="79224" y="379860"/>
                  </a:cubicBezTo>
                  <a:cubicBezTo>
                    <a:pt x="74453" y="379860"/>
                    <a:pt x="57275" y="360775"/>
                    <a:pt x="53133" y="356007"/>
                  </a:cubicBezTo>
                  <a:cubicBezTo>
                    <a:pt x="20682" y="317528"/>
                    <a:pt x="0" y="260296"/>
                    <a:pt x="0" y="189375"/>
                  </a:cubicBezTo>
                  <a:cubicBezTo>
                    <a:pt x="0" y="144223"/>
                    <a:pt x="7956" y="80306"/>
                    <a:pt x="49639" y="26565"/>
                  </a:cubicBezTo>
                  <a:cubicBezTo>
                    <a:pt x="52823" y="22744"/>
                    <a:pt x="73495" y="-1419"/>
                    <a:pt x="79224" y="-1419"/>
                  </a:cubicBezTo>
                  <a:cubicBezTo>
                    <a:pt x="80502" y="-1419"/>
                    <a:pt x="83047" y="-1419"/>
                    <a:pt x="83047" y="176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BFF92DFD-8D95-02CB-650B-78C7A880982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V="1">
              <a:off x="11962257" y="-19779911"/>
              <a:ext cx="117723" cy="218149"/>
            </a:xfrm>
            <a:custGeom>
              <a:avLst/>
              <a:gdLst>
                <a:gd name="connsiteX0" fmla="*/ 81450 w 117723"/>
                <a:gd name="connsiteY0" fmla="*/ 201783 h 218149"/>
                <a:gd name="connsiteX1" fmla="*/ 117723 w 117723"/>
                <a:gd name="connsiteY1" fmla="*/ 201783 h 218149"/>
                <a:gd name="connsiteX2" fmla="*/ 117723 w 117723"/>
                <a:gd name="connsiteY2" fmla="*/ 216728 h 218149"/>
                <a:gd name="connsiteX3" fmla="*/ 58861 w 117723"/>
                <a:gd name="connsiteY3" fmla="*/ 215771 h 218149"/>
                <a:gd name="connsiteX4" fmla="*/ 0 w 117723"/>
                <a:gd name="connsiteY4" fmla="*/ 216728 h 218149"/>
                <a:gd name="connsiteX5" fmla="*/ 0 w 117723"/>
                <a:gd name="connsiteY5" fmla="*/ 201783 h 218149"/>
                <a:gd name="connsiteX6" fmla="*/ 36273 w 117723"/>
                <a:gd name="connsiteY6" fmla="*/ 201783 h 218149"/>
                <a:gd name="connsiteX7" fmla="*/ 36273 w 117723"/>
                <a:gd name="connsiteY7" fmla="*/ 13524 h 218149"/>
                <a:gd name="connsiteX8" fmla="*/ 0 w 117723"/>
                <a:gd name="connsiteY8" fmla="*/ 13524 h 218149"/>
                <a:gd name="connsiteX9" fmla="*/ 0 w 117723"/>
                <a:gd name="connsiteY9" fmla="*/ -1421 h 218149"/>
                <a:gd name="connsiteX10" fmla="*/ 58861 w 117723"/>
                <a:gd name="connsiteY10" fmla="*/ -462 h 218149"/>
                <a:gd name="connsiteX11" fmla="*/ 117723 w 117723"/>
                <a:gd name="connsiteY11" fmla="*/ -1421 h 218149"/>
                <a:gd name="connsiteX12" fmla="*/ 117723 w 117723"/>
                <a:gd name="connsiteY12" fmla="*/ 13524 h 218149"/>
                <a:gd name="connsiteX13" fmla="*/ 81450 w 117723"/>
                <a:gd name="connsiteY13" fmla="*/ 13524 h 218149"/>
                <a:gd name="connsiteX14" fmla="*/ 81450 w 117723"/>
                <a:gd name="connsiteY14" fmla="*/ 201783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3" h="218149">
                  <a:moveTo>
                    <a:pt x="81450" y="201783"/>
                  </a:moveTo>
                  <a:lnTo>
                    <a:pt x="117723" y="201783"/>
                  </a:lnTo>
                  <a:lnTo>
                    <a:pt x="117723" y="216728"/>
                  </a:lnTo>
                  <a:cubicBezTo>
                    <a:pt x="104677" y="215771"/>
                    <a:pt x="73494" y="215771"/>
                    <a:pt x="58861" y="215771"/>
                  </a:cubicBezTo>
                  <a:cubicBezTo>
                    <a:pt x="44228" y="215771"/>
                    <a:pt x="13046" y="215771"/>
                    <a:pt x="0" y="216728"/>
                  </a:cubicBezTo>
                  <a:lnTo>
                    <a:pt x="0" y="201783"/>
                  </a:lnTo>
                  <a:lnTo>
                    <a:pt x="36273" y="201783"/>
                  </a:lnTo>
                  <a:lnTo>
                    <a:pt x="36273" y="13524"/>
                  </a:lnTo>
                  <a:lnTo>
                    <a:pt x="0" y="13524"/>
                  </a:lnTo>
                  <a:lnTo>
                    <a:pt x="0" y="-1421"/>
                  </a:lnTo>
                  <a:cubicBezTo>
                    <a:pt x="13046" y="-462"/>
                    <a:pt x="44228" y="-462"/>
                    <a:pt x="58861" y="-462"/>
                  </a:cubicBezTo>
                  <a:cubicBezTo>
                    <a:pt x="73494" y="-462"/>
                    <a:pt x="104677" y="-462"/>
                    <a:pt x="117723" y="-1421"/>
                  </a:cubicBezTo>
                  <a:lnTo>
                    <a:pt x="117723" y="13524"/>
                  </a:lnTo>
                  <a:lnTo>
                    <a:pt x="81450" y="13524"/>
                  </a:lnTo>
                  <a:lnTo>
                    <a:pt x="81450" y="201783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633B4BE1-CA05-5DD3-B351-CA930B588EB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V="1">
              <a:off x="12179075" y="-19747159"/>
              <a:ext cx="211590" cy="211795"/>
            </a:xfrm>
            <a:custGeom>
              <a:avLst/>
              <a:gdLst>
                <a:gd name="connsiteX0" fmla="*/ 112313 w 211590"/>
                <a:gd name="connsiteY0" fmla="*/ 98115 h 211795"/>
                <a:gd name="connsiteX1" fmla="*/ 201089 w 211590"/>
                <a:gd name="connsiteY1" fmla="*/ 98115 h 211795"/>
                <a:gd name="connsiteX2" fmla="*/ 211590 w 211590"/>
                <a:gd name="connsiteY2" fmla="*/ 104478 h 211795"/>
                <a:gd name="connsiteX3" fmla="*/ 201089 w 211590"/>
                <a:gd name="connsiteY3" fmla="*/ 110834 h 211795"/>
                <a:gd name="connsiteX4" fmla="*/ 112313 w 211590"/>
                <a:gd name="connsiteY4" fmla="*/ 110834 h 211795"/>
                <a:gd name="connsiteX5" fmla="*/ 112313 w 211590"/>
                <a:gd name="connsiteY5" fmla="*/ 199881 h 211795"/>
                <a:gd name="connsiteX6" fmla="*/ 105955 w 211590"/>
                <a:gd name="connsiteY6" fmla="*/ 210376 h 211795"/>
                <a:gd name="connsiteX7" fmla="*/ 99586 w 211590"/>
                <a:gd name="connsiteY7" fmla="*/ 199881 h 211795"/>
                <a:gd name="connsiteX8" fmla="*/ 99586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6 w 211590"/>
                <a:gd name="connsiteY12" fmla="*/ 98115 h 211795"/>
                <a:gd name="connsiteX13" fmla="*/ 99586 w 211590"/>
                <a:gd name="connsiteY13" fmla="*/ 9077 h 211795"/>
                <a:gd name="connsiteX14" fmla="*/ 105955 w 211590"/>
                <a:gd name="connsiteY14" fmla="*/ -1419 h 211795"/>
                <a:gd name="connsiteX15" fmla="*/ 112313 w 211590"/>
                <a:gd name="connsiteY15" fmla="*/ 9077 h 211795"/>
                <a:gd name="connsiteX16" fmla="*/ 112313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3" y="98115"/>
                  </a:moveTo>
                  <a:lnTo>
                    <a:pt x="201089" y="98115"/>
                  </a:lnTo>
                  <a:cubicBezTo>
                    <a:pt x="205541" y="98115"/>
                    <a:pt x="211590" y="98115"/>
                    <a:pt x="211590" y="104478"/>
                  </a:cubicBezTo>
                  <a:cubicBezTo>
                    <a:pt x="211590" y="110834"/>
                    <a:pt x="205541" y="110834"/>
                    <a:pt x="201089" y="110834"/>
                  </a:cubicBezTo>
                  <a:lnTo>
                    <a:pt x="112313" y="110834"/>
                  </a:lnTo>
                  <a:lnTo>
                    <a:pt x="112313" y="199881"/>
                  </a:lnTo>
                  <a:cubicBezTo>
                    <a:pt x="112313" y="204330"/>
                    <a:pt x="112313" y="210376"/>
                    <a:pt x="105955" y="210376"/>
                  </a:cubicBezTo>
                  <a:cubicBezTo>
                    <a:pt x="99586" y="210376"/>
                    <a:pt x="99586" y="204330"/>
                    <a:pt x="99586" y="199881"/>
                  </a:cubicBezTo>
                  <a:lnTo>
                    <a:pt x="99586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6" y="98115"/>
                  </a:lnTo>
                  <a:lnTo>
                    <a:pt x="99586" y="9077"/>
                  </a:lnTo>
                  <a:cubicBezTo>
                    <a:pt x="99586" y="4627"/>
                    <a:pt x="99586" y="-1419"/>
                    <a:pt x="105955" y="-1419"/>
                  </a:cubicBezTo>
                  <a:cubicBezTo>
                    <a:pt x="112313" y="-1419"/>
                    <a:pt x="112313" y="4627"/>
                    <a:pt x="112313" y="9077"/>
                  </a:cubicBezTo>
                  <a:lnTo>
                    <a:pt x="112313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946A2C1-1B05-D58B-E83E-831130DFDEE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V="1">
              <a:off x="12560207" y="-19830663"/>
              <a:ext cx="114868" cy="9857"/>
            </a:xfrm>
            <a:custGeom>
              <a:avLst/>
              <a:gdLst>
                <a:gd name="connsiteX0" fmla="*/ 114868 w 114868"/>
                <a:gd name="connsiteY0" fmla="*/ -1431 h 9857"/>
                <a:gd name="connsiteX1" fmla="*/ 114868 w 114868"/>
                <a:gd name="connsiteY1" fmla="*/ 8427 h 9857"/>
                <a:gd name="connsiteX2" fmla="*/ 0 w 114868"/>
                <a:gd name="connsiteY2" fmla="*/ 8427 h 9857"/>
                <a:gd name="connsiteX3" fmla="*/ 0 w 114868"/>
                <a:gd name="connsiteY3" fmla="*/ -1431 h 9857"/>
                <a:gd name="connsiteX4" fmla="*/ 114868 w 114868"/>
                <a:gd name="connsiteY4" fmla="*/ -1431 h 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68" h="9857">
                  <a:moveTo>
                    <a:pt x="114868" y="-1431"/>
                  </a:moveTo>
                  <a:lnTo>
                    <a:pt x="114868" y="8427"/>
                  </a:lnTo>
                  <a:lnTo>
                    <a:pt x="0" y="8427"/>
                  </a:lnTo>
                  <a:lnTo>
                    <a:pt x="0" y="-1431"/>
                  </a:lnTo>
                  <a:lnTo>
                    <a:pt x="114868" y="-14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50A9DE3-EA78-21F5-BCA1-B29DA16462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flipV="1">
              <a:off x="12492532" y="-19783722"/>
              <a:ext cx="250079" cy="221960"/>
            </a:xfrm>
            <a:custGeom>
              <a:avLst/>
              <a:gdLst>
                <a:gd name="connsiteX0" fmla="*/ 137766 w 250079"/>
                <a:gd name="connsiteY0" fmla="*/ 212278 h 221960"/>
                <a:gd name="connsiteX1" fmla="*/ 125039 w 250079"/>
                <a:gd name="connsiteY1" fmla="*/ 220539 h 221960"/>
                <a:gd name="connsiteX2" fmla="*/ 112632 w 250079"/>
                <a:gd name="connsiteY2" fmla="*/ 212278 h 221960"/>
                <a:gd name="connsiteX3" fmla="*/ 33727 w 250079"/>
                <a:gd name="connsiteY3" fmla="*/ 20836 h 221960"/>
                <a:gd name="connsiteX4" fmla="*/ 6678 w 250079"/>
                <a:gd name="connsiteY4" fmla="*/ 13524 h 221960"/>
                <a:gd name="connsiteX5" fmla="*/ 0 w 250079"/>
                <a:gd name="connsiteY5" fmla="*/ 13524 h 221960"/>
                <a:gd name="connsiteX6" fmla="*/ 0 w 250079"/>
                <a:gd name="connsiteY6" fmla="*/ -1421 h 221960"/>
                <a:gd name="connsiteX7" fmla="*/ 37221 w 250079"/>
                <a:gd name="connsiteY7" fmla="*/ -463 h 221960"/>
                <a:gd name="connsiteX8" fmla="*/ 79224 w 250079"/>
                <a:gd name="connsiteY8" fmla="*/ -1421 h 221960"/>
                <a:gd name="connsiteX9" fmla="*/ 79224 w 250079"/>
                <a:gd name="connsiteY9" fmla="*/ 13524 h 221960"/>
                <a:gd name="connsiteX10" fmla="*/ 50906 w 250079"/>
                <a:gd name="connsiteY10" fmla="*/ 17664 h 221960"/>
                <a:gd name="connsiteX11" fmla="*/ 52184 w 250079"/>
                <a:gd name="connsiteY11" fmla="*/ 21473 h 221960"/>
                <a:gd name="connsiteX12" fmla="*/ 68085 w 250079"/>
                <a:gd name="connsiteY12" fmla="*/ 59952 h 221960"/>
                <a:gd name="connsiteX13" fmla="*/ 153358 w 250079"/>
                <a:gd name="connsiteY13" fmla="*/ 59952 h 221960"/>
                <a:gd name="connsiteX14" fmla="*/ 172452 w 250079"/>
                <a:gd name="connsiteY14" fmla="*/ 13524 h 221960"/>
                <a:gd name="connsiteX15" fmla="*/ 142218 w 250079"/>
                <a:gd name="connsiteY15" fmla="*/ 13524 h 221960"/>
                <a:gd name="connsiteX16" fmla="*/ 142218 w 250079"/>
                <a:gd name="connsiteY16" fmla="*/ -1421 h 221960"/>
                <a:gd name="connsiteX17" fmla="*/ 198225 w 250079"/>
                <a:gd name="connsiteY17" fmla="*/ -463 h 221960"/>
                <a:gd name="connsiteX18" fmla="*/ 250079 w 250079"/>
                <a:gd name="connsiteY18" fmla="*/ -1421 h 221960"/>
                <a:gd name="connsiteX19" fmla="*/ 250079 w 250079"/>
                <a:gd name="connsiteY19" fmla="*/ 13524 h 221960"/>
                <a:gd name="connsiteX20" fmla="*/ 219216 w 250079"/>
                <a:gd name="connsiteY20" fmla="*/ 13524 h 221960"/>
                <a:gd name="connsiteX21" fmla="*/ 137766 w 250079"/>
                <a:gd name="connsiteY21" fmla="*/ 212278 h 221960"/>
                <a:gd name="connsiteX22" fmla="*/ 110726 w 250079"/>
                <a:gd name="connsiteY22" fmla="*/ 163305 h 221960"/>
                <a:gd name="connsiteX23" fmla="*/ 146999 w 250079"/>
                <a:gd name="connsiteY23" fmla="*/ 74897 h 221960"/>
                <a:gd name="connsiteX24" fmla="*/ 74453 w 250079"/>
                <a:gd name="connsiteY24" fmla="*/ 74897 h 221960"/>
                <a:gd name="connsiteX25" fmla="*/ 110726 w 250079"/>
                <a:gd name="connsiteY25" fmla="*/ 163305 h 22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0079" h="221960">
                  <a:moveTo>
                    <a:pt x="137766" y="212278"/>
                  </a:moveTo>
                  <a:cubicBezTo>
                    <a:pt x="134273" y="220539"/>
                    <a:pt x="130450" y="220539"/>
                    <a:pt x="125039" y="220539"/>
                  </a:cubicBezTo>
                  <a:cubicBezTo>
                    <a:pt x="116136" y="220539"/>
                    <a:pt x="114858" y="217994"/>
                    <a:pt x="112632" y="212278"/>
                  </a:cubicBezTo>
                  <a:lnTo>
                    <a:pt x="33727" y="20836"/>
                  </a:lnTo>
                  <a:cubicBezTo>
                    <a:pt x="31821" y="16066"/>
                    <a:pt x="30863" y="13524"/>
                    <a:pt x="6678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1102"/>
                    <a:pt x="27360" y="-463"/>
                    <a:pt x="37221" y="-463"/>
                  </a:cubicBezTo>
                  <a:cubicBezTo>
                    <a:pt x="49639" y="-463"/>
                    <a:pt x="67456" y="-463"/>
                    <a:pt x="79224" y="-1421"/>
                  </a:cubicBezTo>
                  <a:lnTo>
                    <a:pt x="79224" y="13524"/>
                  </a:lnTo>
                  <a:cubicBezTo>
                    <a:pt x="78585" y="13524"/>
                    <a:pt x="50906" y="13524"/>
                    <a:pt x="50906" y="17664"/>
                  </a:cubicBezTo>
                  <a:cubicBezTo>
                    <a:pt x="50906" y="17972"/>
                    <a:pt x="51864" y="21156"/>
                    <a:pt x="52184" y="21473"/>
                  </a:cubicBezTo>
                  <a:lnTo>
                    <a:pt x="68085" y="59952"/>
                  </a:lnTo>
                  <a:lnTo>
                    <a:pt x="153358" y="59952"/>
                  </a:lnTo>
                  <a:lnTo>
                    <a:pt x="172452" y="13524"/>
                  </a:lnTo>
                  <a:lnTo>
                    <a:pt x="142218" y="13524"/>
                  </a:lnTo>
                  <a:lnTo>
                    <a:pt x="142218" y="-1421"/>
                  </a:lnTo>
                  <a:cubicBezTo>
                    <a:pt x="154316" y="-463"/>
                    <a:pt x="184540" y="-463"/>
                    <a:pt x="198225" y="-463"/>
                  </a:cubicBezTo>
                  <a:cubicBezTo>
                    <a:pt x="210951" y="-463"/>
                    <a:pt x="238949" y="-463"/>
                    <a:pt x="250079" y="-1421"/>
                  </a:cubicBezTo>
                  <a:lnTo>
                    <a:pt x="250079" y="13524"/>
                  </a:lnTo>
                  <a:lnTo>
                    <a:pt x="219216" y="13524"/>
                  </a:lnTo>
                  <a:lnTo>
                    <a:pt x="137766" y="212278"/>
                  </a:lnTo>
                  <a:close/>
                  <a:moveTo>
                    <a:pt x="110726" y="163305"/>
                  </a:moveTo>
                  <a:lnTo>
                    <a:pt x="146999" y="74897"/>
                  </a:lnTo>
                  <a:lnTo>
                    <a:pt x="74453" y="74897"/>
                  </a:lnTo>
                  <a:lnTo>
                    <a:pt x="110726" y="16330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56D49B65-C917-FEF5-5886-B17CDD2B940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V="1">
              <a:off x="12770166" y="-19832107"/>
              <a:ext cx="83036" cy="381279"/>
            </a:xfrm>
            <a:custGeom>
              <a:avLst/>
              <a:gdLst>
                <a:gd name="connsiteX0" fmla="*/ 83037 w 83036"/>
                <a:gd name="connsiteY0" fmla="*/ 189056 h 381279"/>
                <a:gd name="connsiteX1" fmla="*/ 33409 w 83036"/>
                <a:gd name="connsiteY1" fmla="*/ 351876 h 381279"/>
                <a:gd name="connsiteX2" fmla="*/ 3813 w 83036"/>
                <a:gd name="connsiteY2" fmla="*/ 379860 h 381279"/>
                <a:gd name="connsiteX3" fmla="*/ 0 w 83036"/>
                <a:gd name="connsiteY3" fmla="*/ 376678 h 381279"/>
                <a:gd name="connsiteX4" fmla="*/ 1907 w 83036"/>
                <a:gd name="connsiteY4" fmla="*/ 373506 h 381279"/>
                <a:gd name="connsiteX5" fmla="*/ 50907 w 83036"/>
                <a:gd name="connsiteY5" fmla="*/ 280648 h 381279"/>
                <a:gd name="connsiteX6" fmla="*/ 61088 w 83036"/>
                <a:gd name="connsiteY6" fmla="*/ 189375 h 381279"/>
                <a:gd name="connsiteX7" fmla="*/ 49948 w 83036"/>
                <a:gd name="connsiteY7" fmla="*/ 93662 h 381279"/>
                <a:gd name="connsiteX8" fmla="*/ 2855 w 83036"/>
                <a:gd name="connsiteY8" fmla="*/ 5893 h 381279"/>
                <a:gd name="connsiteX9" fmla="*/ 0 w 83036"/>
                <a:gd name="connsiteY9" fmla="*/ 1763 h 381279"/>
                <a:gd name="connsiteX10" fmla="*/ 3813 w 83036"/>
                <a:gd name="connsiteY10" fmla="*/ -1419 h 381279"/>
                <a:gd name="connsiteX11" fmla="*/ 29905 w 83036"/>
                <a:gd name="connsiteY11" fmla="*/ 22434 h 381279"/>
                <a:gd name="connsiteX12" fmla="*/ 83037 w 83036"/>
                <a:gd name="connsiteY12" fmla="*/ 189056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36" h="381279">
                  <a:moveTo>
                    <a:pt x="83037" y="189056"/>
                  </a:moveTo>
                  <a:cubicBezTo>
                    <a:pt x="83037" y="234217"/>
                    <a:pt x="75082" y="298135"/>
                    <a:pt x="33409" y="351876"/>
                  </a:cubicBezTo>
                  <a:cubicBezTo>
                    <a:pt x="30225" y="355687"/>
                    <a:pt x="9542" y="379860"/>
                    <a:pt x="3813" y="379860"/>
                  </a:cubicBezTo>
                  <a:cubicBezTo>
                    <a:pt x="2226" y="379860"/>
                    <a:pt x="0" y="379221"/>
                    <a:pt x="0" y="376678"/>
                  </a:cubicBezTo>
                  <a:cubicBezTo>
                    <a:pt x="0" y="375410"/>
                    <a:pt x="629" y="374453"/>
                    <a:pt x="1907" y="373506"/>
                  </a:cubicBezTo>
                  <a:cubicBezTo>
                    <a:pt x="17178" y="356965"/>
                    <a:pt x="37860" y="331207"/>
                    <a:pt x="50907" y="280648"/>
                  </a:cubicBezTo>
                  <a:cubicBezTo>
                    <a:pt x="58223" y="251705"/>
                    <a:pt x="61088" y="218953"/>
                    <a:pt x="61088" y="189375"/>
                  </a:cubicBezTo>
                  <a:cubicBezTo>
                    <a:pt x="61088" y="157261"/>
                    <a:pt x="58223" y="124828"/>
                    <a:pt x="49948" y="93662"/>
                  </a:cubicBezTo>
                  <a:cubicBezTo>
                    <a:pt x="37860" y="49140"/>
                    <a:pt x="19085" y="23700"/>
                    <a:pt x="2855" y="5893"/>
                  </a:cubicBezTo>
                  <a:cubicBezTo>
                    <a:pt x="0" y="3031"/>
                    <a:pt x="0" y="2392"/>
                    <a:pt x="0" y="1763"/>
                  </a:cubicBezTo>
                  <a:cubicBezTo>
                    <a:pt x="0" y="-782"/>
                    <a:pt x="2226" y="-1419"/>
                    <a:pt x="3813" y="-1419"/>
                  </a:cubicBezTo>
                  <a:cubicBezTo>
                    <a:pt x="8584" y="-1419"/>
                    <a:pt x="26082" y="17974"/>
                    <a:pt x="29905" y="22434"/>
                  </a:cubicBezTo>
                  <a:cubicBezTo>
                    <a:pt x="62355" y="60912"/>
                    <a:pt x="83037" y="118145"/>
                    <a:pt x="83037" y="189056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720" name="Group 719" descr="\documentclass{article}&#10;\usepackage{amsmath}&#10;\newcommand{\mb}[1]{\mathbf{#1}}&#10;\newcommand{\RR}{\mathbb R}&#10;\newcommand{\transclos}[1]{\bar{#1}}&#10;\usepackage{mathtools}&#10;\pagestyle{empty}&#10;\begin{document}&#10;&#10;&#10;$\xRightarrow{\left(\mb{I}+\transclos{\mb{A}}\right)}$&#10;&#10;\end{document}" title="IguanaTex Vector Display">
            <a:extLst>
              <a:ext uri="{FF2B5EF4-FFF2-40B4-BE49-F238E27FC236}">
                <a16:creationId xmlns:a16="http://schemas.microsoft.com/office/drawing/2014/main" id="{C5726B30-F6F3-8077-3714-81C82FF7523E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5212590" y="4838130"/>
            <a:ext cx="1091217" cy="532440"/>
            <a:chOff x="9162630" y="-18876986"/>
            <a:chExt cx="1091217" cy="532440"/>
          </a:xfrm>
        </p:grpSpPr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5C308E18-0E2C-C325-167C-99045D57D4C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9258517" y="-18876986"/>
              <a:ext cx="82177" cy="354221"/>
            </a:xfrm>
            <a:custGeom>
              <a:avLst/>
              <a:gdLst>
                <a:gd name="connsiteX0" fmla="*/ 82177 w 82177"/>
                <a:gd name="connsiteY0" fmla="*/ 2222 h 354221"/>
                <a:gd name="connsiteX1" fmla="*/ 76154 w 82177"/>
                <a:gd name="connsiteY1" fmla="*/ 10014 h 354221"/>
                <a:gd name="connsiteX2" fmla="*/ 20547 w 82177"/>
                <a:gd name="connsiteY2" fmla="*/ 175790 h 354221"/>
                <a:gd name="connsiteX3" fmla="*/ 77576 w 82177"/>
                <a:gd name="connsiteY3" fmla="*/ 343332 h 354221"/>
                <a:gd name="connsiteX4" fmla="*/ 82177 w 82177"/>
                <a:gd name="connsiteY4" fmla="*/ 349355 h 354221"/>
                <a:gd name="connsiteX5" fmla="*/ 78632 w 82177"/>
                <a:gd name="connsiteY5" fmla="*/ 352899 h 354221"/>
                <a:gd name="connsiteX6" fmla="*/ 22314 w 82177"/>
                <a:gd name="connsiteY6" fmla="*/ 283824 h 354221"/>
                <a:gd name="connsiteX7" fmla="*/ 0 w 82177"/>
                <a:gd name="connsiteY7" fmla="*/ 175790 h 354221"/>
                <a:gd name="connsiteX8" fmla="*/ 23381 w 82177"/>
                <a:gd name="connsiteY8" fmla="*/ 65274 h 354221"/>
                <a:gd name="connsiteX9" fmla="*/ 78632 w 82177"/>
                <a:gd name="connsiteY9" fmla="*/ -1322 h 354221"/>
                <a:gd name="connsiteX10" fmla="*/ 82177 w 82177"/>
                <a:gd name="connsiteY10" fmla="*/ 2222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2222"/>
                  </a:moveTo>
                  <a:cubicBezTo>
                    <a:pt x="82177" y="3279"/>
                    <a:pt x="82177" y="3991"/>
                    <a:pt x="76154" y="10014"/>
                  </a:cubicBezTo>
                  <a:cubicBezTo>
                    <a:pt x="31882" y="54642"/>
                    <a:pt x="20547" y="121594"/>
                    <a:pt x="20547" y="175790"/>
                  </a:cubicBezTo>
                  <a:cubicBezTo>
                    <a:pt x="20547" y="237418"/>
                    <a:pt x="34004" y="299060"/>
                    <a:pt x="77576" y="343332"/>
                  </a:cubicBezTo>
                  <a:cubicBezTo>
                    <a:pt x="82177" y="347588"/>
                    <a:pt x="82177" y="348300"/>
                    <a:pt x="82177" y="349355"/>
                  </a:cubicBezTo>
                  <a:cubicBezTo>
                    <a:pt x="82177" y="351834"/>
                    <a:pt x="80754" y="352899"/>
                    <a:pt x="78632" y="352899"/>
                  </a:cubicBezTo>
                  <a:cubicBezTo>
                    <a:pt x="75087" y="352899"/>
                    <a:pt x="43216" y="328808"/>
                    <a:pt x="22314" y="283824"/>
                  </a:cubicBezTo>
                  <a:cubicBezTo>
                    <a:pt x="4245" y="244865"/>
                    <a:pt x="0" y="205548"/>
                    <a:pt x="0" y="175790"/>
                  </a:cubicBezTo>
                  <a:cubicBezTo>
                    <a:pt x="0" y="148162"/>
                    <a:pt x="3889" y="105303"/>
                    <a:pt x="23381" y="65274"/>
                  </a:cubicBezTo>
                  <a:cubicBezTo>
                    <a:pt x="44627" y="21703"/>
                    <a:pt x="75087" y="-1322"/>
                    <a:pt x="78632" y="-1322"/>
                  </a:cubicBezTo>
                  <a:cubicBezTo>
                    <a:pt x="80754" y="-1322"/>
                    <a:pt x="82177" y="-255"/>
                    <a:pt x="82177" y="2222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8F077D3-365E-2DBD-3F26-7F674478E8A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V="1">
              <a:off x="9373852" y="-18808037"/>
              <a:ext cx="93511" cy="170153"/>
            </a:xfrm>
            <a:custGeom>
              <a:avLst/>
              <a:gdLst>
                <a:gd name="connsiteX0" fmla="*/ 65486 w 93511"/>
                <a:gd name="connsiteY0" fmla="*/ 154941 h 170153"/>
                <a:gd name="connsiteX1" fmla="*/ 93512 w 93511"/>
                <a:gd name="connsiteY1" fmla="*/ 154941 h 170153"/>
                <a:gd name="connsiteX2" fmla="*/ 93512 w 93511"/>
                <a:gd name="connsiteY2" fmla="*/ 168830 h 170153"/>
                <a:gd name="connsiteX3" fmla="*/ 46884 w 93511"/>
                <a:gd name="connsiteY3" fmla="*/ 167832 h 170153"/>
                <a:gd name="connsiteX4" fmla="*/ 0 w 93511"/>
                <a:gd name="connsiteY4" fmla="*/ 168830 h 170153"/>
                <a:gd name="connsiteX5" fmla="*/ 0 w 93511"/>
                <a:gd name="connsiteY5" fmla="*/ 154941 h 170153"/>
                <a:gd name="connsiteX6" fmla="*/ 28026 w 93511"/>
                <a:gd name="connsiteY6" fmla="*/ 154941 h 170153"/>
                <a:gd name="connsiteX7" fmla="*/ 28026 w 93511"/>
                <a:gd name="connsiteY7" fmla="*/ 12567 h 170153"/>
                <a:gd name="connsiteX8" fmla="*/ 0 w 93511"/>
                <a:gd name="connsiteY8" fmla="*/ 12567 h 170153"/>
                <a:gd name="connsiteX9" fmla="*/ 0 w 93511"/>
                <a:gd name="connsiteY9" fmla="*/ -1324 h 170153"/>
                <a:gd name="connsiteX10" fmla="*/ 46628 w 93511"/>
                <a:gd name="connsiteY10" fmla="*/ -334 h 170153"/>
                <a:gd name="connsiteX11" fmla="*/ 93512 w 93511"/>
                <a:gd name="connsiteY11" fmla="*/ -1324 h 170153"/>
                <a:gd name="connsiteX12" fmla="*/ 93512 w 93511"/>
                <a:gd name="connsiteY12" fmla="*/ 12567 h 170153"/>
                <a:gd name="connsiteX13" fmla="*/ 65486 w 93511"/>
                <a:gd name="connsiteY13" fmla="*/ 12567 h 170153"/>
                <a:gd name="connsiteX14" fmla="*/ 65486 w 93511"/>
                <a:gd name="connsiteY14" fmla="*/ 154941 h 17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511" h="170153">
                  <a:moveTo>
                    <a:pt x="65486" y="154941"/>
                  </a:moveTo>
                  <a:lnTo>
                    <a:pt x="93512" y="154941"/>
                  </a:lnTo>
                  <a:lnTo>
                    <a:pt x="93512" y="168830"/>
                  </a:lnTo>
                  <a:cubicBezTo>
                    <a:pt x="81110" y="167832"/>
                    <a:pt x="60030" y="167832"/>
                    <a:pt x="46884" y="167832"/>
                  </a:cubicBezTo>
                  <a:cubicBezTo>
                    <a:pt x="33737" y="167832"/>
                    <a:pt x="12402" y="167832"/>
                    <a:pt x="0" y="168830"/>
                  </a:cubicBezTo>
                  <a:lnTo>
                    <a:pt x="0" y="154941"/>
                  </a:lnTo>
                  <a:lnTo>
                    <a:pt x="28026" y="154941"/>
                  </a:lnTo>
                  <a:lnTo>
                    <a:pt x="28026" y="12567"/>
                  </a:lnTo>
                  <a:lnTo>
                    <a:pt x="0" y="12567"/>
                  </a:lnTo>
                  <a:lnTo>
                    <a:pt x="0" y="-1324"/>
                  </a:lnTo>
                  <a:cubicBezTo>
                    <a:pt x="12402" y="-334"/>
                    <a:pt x="33493" y="-334"/>
                    <a:pt x="46628" y="-334"/>
                  </a:cubicBezTo>
                  <a:cubicBezTo>
                    <a:pt x="59774" y="-334"/>
                    <a:pt x="81110" y="-334"/>
                    <a:pt x="93512" y="-1324"/>
                  </a:cubicBezTo>
                  <a:lnTo>
                    <a:pt x="93512" y="12567"/>
                  </a:lnTo>
                  <a:lnTo>
                    <a:pt x="65486" y="12567"/>
                  </a:lnTo>
                  <a:lnTo>
                    <a:pt x="65486" y="15494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550041FF-1385-FFC7-535B-889F6E6B167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V="1">
              <a:off x="9497439" y="-18791414"/>
              <a:ext cx="182555" cy="182800"/>
            </a:xfrm>
            <a:custGeom>
              <a:avLst/>
              <a:gdLst>
                <a:gd name="connsiteX0" fmla="*/ 97479 w 182555"/>
                <a:gd name="connsiteY0" fmla="*/ 83999 h 182800"/>
                <a:gd name="connsiteX1" fmla="*/ 173377 w 182555"/>
                <a:gd name="connsiteY1" fmla="*/ 83999 h 182800"/>
                <a:gd name="connsiteX2" fmla="*/ 182556 w 182555"/>
                <a:gd name="connsiteY2" fmla="*/ 89956 h 182800"/>
                <a:gd name="connsiteX3" fmla="*/ 173377 w 182555"/>
                <a:gd name="connsiteY3" fmla="*/ 96157 h 182800"/>
                <a:gd name="connsiteX4" fmla="*/ 97479 w 182555"/>
                <a:gd name="connsiteY4" fmla="*/ 96157 h 182800"/>
                <a:gd name="connsiteX5" fmla="*/ 97479 w 182555"/>
                <a:gd name="connsiteY5" fmla="*/ 172300 h 182800"/>
                <a:gd name="connsiteX6" fmla="*/ 91522 w 182555"/>
                <a:gd name="connsiteY6" fmla="*/ 181478 h 182800"/>
                <a:gd name="connsiteX7" fmla="*/ 85322 w 182555"/>
                <a:gd name="connsiteY7" fmla="*/ 172300 h 182800"/>
                <a:gd name="connsiteX8" fmla="*/ 85322 w 182555"/>
                <a:gd name="connsiteY8" fmla="*/ 96157 h 182800"/>
                <a:gd name="connsiteX9" fmla="*/ 9179 w 182555"/>
                <a:gd name="connsiteY9" fmla="*/ 96157 h 182800"/>
                <a:gd name="connsiteX10" fmla="*/ 0 w 182555"/>
                <a:gd name="connsiteY10" fmla="*/ 90199 h 182800"/>
                <a:gd name="connsiteX11" fmla="*/ 9179 w 182555"/>
                <a:gd name="connsiteY11" fmla="*/ 83999 h 182800"/>
                <a:gd name="connsiteX12" fmla="*/ 85322 w 182555"/>
                <a:gd name="connsiteY12" fmla="*/ 83999 h 182800"/>
                <a:gd name="connsiteX13" fmla="*/ 85322 w 182555"/>
                <a:gd name="connsiteY13" fmla="*/ 7856 h 182800"/>
                <a:gd name="connsiteX14" fmla="*/ 91278 w 182555"/>
                <a:gd name="connsiteY14" fmla="*/ -1322 h 182800"/>
                <a:gd name="connsiteX15" fmla="*/ 97479 w 182555"/>
                <a:gd name="connsiteY15" fmla="*/ 7856 h 182800"/>
                <a:gd name="connsiteX16" fmla="*/ 97479 w 182555"/>
                <a:gd name="connsiteY16" fmla="*/ 83999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555" h="182800">
                  <a:moveTo>
                    <a:pt x="97479" y="83999"/>
                  </a:moveTo>
                  <a:lnTo>
                    <a:pt x="173377" y="83999"/>
                  </a:lnTo>
                  <a:cubicBezTo>
                    <a:pt x="176600" y="83999"/>
                    <a:pt x="182556" y="83999"/>
                    <a:pt x="182556" y="89956"/>
                  </a:cubicBezTo>
                  <a:cubicBezTo>
                    <a:pt x="182556" y="96157"/>
                    <a:pt x="176855" y="96157"/>
                    <a:pt x="173377" y="96157"/>
                  </a:cubicBezTo>
                  <a:lnTo>
                    <a:pt x="97479" y="96157"/>
                  </a:lnTo>
                  <a:lnTo>
                    <a:pt x="97479" y="172300"/>
                  </a:lnTo>
                  <a:cubicBezTo>
                    <a:pt x="97479" y="175523"/>
                    <a:pt x="97479" y="181478"/>
                    <a:pt x="91522" y="181478"/>
                  </a:cubicBezTo>
                  <a:cubicBezTo>
                    <a:pt x="85322" y="181478"/>
                    <a:pt x="85322" y="175777"/>
                    <a:pt x="85322" y="172300"/>
                  </a:cubicBezTo>
                  <a:lnTo>
                    <a:pt x="85322" y="96157"/>
                  </a:lnTo>
                  <a:lnTo>
                    <a:pt x="9179" y="96157"/>
                  </a:lnTo>
                  <a:cubicBezTo>
                    <a:pt x="5956" y="96157"/>
                    <a:pt x="0" y="96157"/>
                    <a:pt x="0" y="90199"/>
                  </a:cubicBezTo>
                  <a:cubicBezTo>
                    <a:pt x="0" y="83999"/>
                    <a:pt x="5712" y="83999"/>
                    <a:pt x="9179" y="83999"/>
                  </a:cubicBezTo>
                  <a:lnTo>
                    <a:pt x="85322" y="83999"/>
                  </a:lnTo>
                  <a:lnTo>
                    <a:pt x="85322" y="7856"/>
                  </a:lnTo>
                  <a:cubicBezTo>
                    <a:pt x="85322" y="4633"/>
                    <a:pt x="85322" y="-1322"/>
                    <a:pt x="91278" y="-1322"/>
                  </a:cubicBezTo>
                  <a:cubicBezTo>
                    <a:pt x="97479" y="-1322"/>
                    <a:pt x="97479" y="4390"/>
                    <a:pt x="97479" y="7856"/>
                  </a:cubicBezTo>
                  <a:lnTo>
                    <a:pt x="97479" y="8399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D79BFB20-CC54-E11E-467D-89C9C872525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9768076" y="-18848580"/>
              <a:ext cx="98723" cy="9423"/>
            </a:xfrm>
            <a:custGeom>
              <a:avLst/>
              <a:gdLst>
                <a:gd name="connsiteX0" fmla="*/ 98723 w 98723"/>
                <a:gd name="connsiteY0" fmla="*/ -1331 h 9423"/>
                <a:gd name="connsiteX1" fmla="*/ 98723 w 98723"/>
                <a:gd name="connsiteY1" fmla="*/ 8093 h 9423"/>
                <a:gd name="connsiteX2" fmla="*/ 0 w 98723"/>
                <a:gd name="connsiteY2" fmla="*/ 8093 h 9423"/>
                <a:gd name="connsiteX3" fmla="*/ 0 w 98723"/>
                <a:gd name="connsiteY3" fmla="*/ -1331 h 9423"/>
                <a:gd name="connsiteX4" fmla="*/ 98723 w 98723"/>
                <a:gd name="connsiteY4" fmla="*/ -1331 h 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23" h="9423">
                  <a:moveTo>
                    <a:pt x="98723" y="-1331"/>
                  </a:moveTo>
                  <a:lnTo>
                    <a:pt x="98723" y="8093"/>
                  </a:lnTo>
                  <a:lnTo>
                    <a:pt x="0" y="8093"/>
                  </a:lnTo>
                  <a:lnTo>
                    <a:pt x="0" y="-1331"/>
                  </a:lnTo>
                  <a:lnTo>
                    <a:pt x="98723" y="-13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BC86FA3C-3881-ED2B-8E28-B4F041631D0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V="1">
              <a:off x="9710213" y="-18812495"/>
              <a:ext cx="214549" cy="174611"/>
            </a:xfrm>
            <a:custGeom>
              <a:avLst/>
              <a:gdLst>
                <a:gd name="connsiteX0" fmla="*/ 121038 w 214549"/>
                <a:gd name="connsiteY0" fmla="*/ 166343 h 174611"/>
                <a:gd name="connsiteX1" fmla="*/ 107403 w 214549"/>
                <a:gd name="connsiteY1" fmla="*/ 173288 h 174611"/>
                <a:gd name="connsiteX2" fmla="*/ 93512 w 214549"/>
                <a:gd name="connsiteY2" fmla="*/ 166343 h 174611"/>
                <a:gd name="connsiteX3" fmla="*/ 26792 w 214549"/>
                <a:gd name="connsiteY3" fmla="*/ 17033 h 174611"/>
                <a:gd name="connsiteX4" fmla="*/ 18858 w 214549"/>
                <a:gd name="connsiteY4" fmla="*/ 13066 h 174611"/>
                <a:gd name="connsiteX5" fmla="*/ 7446 w 214549"/>
                <a:gd name="connsiteY5" fmla="*/ 12567 h 174611"/>
                <a:gd name="connsiteX6" fmla="*/ 0 w 214549"/>
                <a:gd name="connsiteY6" fmla="*/ 12567 h 174611"/>
                <a:gd name="connsiteX7" fmla="*/ 0 w 214549"/>
                <a:gd name="connsiteY7" fmla="*/ -1324 h 174611"/>
                <a:gd name="connsiteX8" fmla="*/ 31004 w 214549"/>
                <a:gd name="connsiteY8" fmla="*/ -334 h 174611"/>
                <a:gd name="connsiteX9" fmla="*/ 66231 w 214549"/>
                <a:gd name="connsiteY9" fmla="*/ -1324 h 174611"/>
                <a:gd name="connsiteX10" fmla="*/ 66231 w 214549"/>
                <a:gd name="connsiteY10" fmla="*/ 12567 h 174611"/>
                <a:gd name="connsiteX11" fmla="*/ 44895 w 214549"/>
                <a:gd name="connsiteY11" fmla="*/ 14544 h 174611"/>
                <a:gd name="connsiteX12" fmla="*/ 46140 w 214549"/>
                <a:gd name="connsiteY12" fmla="*/ 17279 h 174611"/>
                <a:gd name="connsiteX13" fmla="*/ 59530 w 214549"/>
                <a:gd name="connsiteY13" fmla="*/ 47293 h 174611"/>
                <a:gd name="connsiteX14" fmla="*/ 135184 w 214549"/>
                <a:gd name="connsiteY14" fmla="*/ 47293 h 174611"/>
                <a:gd name="connsiteX15" fmla="*/ 150808 w 214549"/>
                <a:gd name="connsiteY15" fmla="*/ 12567 h 174611"/>
                <a:gd name="connsiteX16" fmla="*/ 128483 w 214549"/>
                <a:gd name="connsiteY16" fmla="*/ 12567 h 174611"/>
                <a:gd name="connsiteX17" fmla="*/ 128483 w 214549"/>
                <a:gd name="connsiteY17" fmla="*/ -1324 h 174611"/>
                <a:gd name="connsiteX18" fmla="*/ 173622 w 214549"/>
                <a:gd name="connsiteY18" fmla="*/ -334 h 174611"/>
                <a:gd name="connsiteX19" fmla="*/ 214549 w 214549"/>
                <a:gd name="connsiteY19" fmla="*/ -1324 h 174611"/>
                <a:gd name="connsiteX20" fmla="*/ 214549 w 214549"/>
                <a:gd name="connsiteY20" fmla="*/ 12567 h 174611"/>
                <a:gd name="connsiteX21" fmla="*/ 189991 w 214549"/>
                <a:gd name="connsiteY21" fmla="*/ 12567 h 174611"/>
                <a:gd name="connsiteX22" fmla="*/ 121038 w 214549"/>
                <a:gd name="connsiteY22" fmla="*/ 166343 h 174611"/>
                <a:gd name="connsiteX23" fmla="*/ 97234 w 214549"/>
                <a:gd name="connsiteY23" fmla="*/ 131627 h 174611"/>
                <a:gd name="connsiteX24" fmla="*/ 128983 w 214549"/>
                <a:gd name="connsiteY24" fmla="*/ 61184 h 174611"/>
                <a:gd name="connsiteX25" fmla="*/ 65730 w 214549"/>
                <a:gd name="connsiteY25" fmla="*/ 61184 h 174611"/>
                <a:gd name="connsiteX26" fmla="*/ 97234 w 214549"/>
                <a:gd name="connsiteY26" fmla="*/ 131627 h 1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549" h="174611">
                  <a:moveTo>
                    <a:pt x="121038" y="166343"/>
                  </a:moveTo>
                  <a:cubicBezTo>
                    <a:pt x="117815" y="173288"/>
                    <a:pt x="114837" y="173288"/>
                    <a:pt x="107403" y="173288"/>
                  </a:cubicBezTo>
                  <a:cubicBezTo>
                    <a:pt x="99713" y="173288"/>
                    <a:pt x="96735" y="173288"/>
                    <a:pt x="93512" y="166343"/>
                  </a:cubicBezTo>
                  <a:lnTo>
                    <a:pt x="26792" y="17033"/>
                  </a:lnTo>
                  <a:cubicBezTo>
                    <a:pt x="25303" y="14056"/>
                    <a:pt x="25059" y="13810"/>
                    <a:pt x="18858" y="13066"/>
                  </a:cubicBezTo>
                  <a:cubicBezTo>
                    <a:pt x="14146" y="12567"/>
                    <a:pt x="11657" y="12567"/>
                    <a:pt x="7446" y="12567"/>
                  </a:cubicBezTo>
                  <a:lnTo>
                    <a:pt x="0" y="12567"/>
                  </a:lnTo>
                  <a:lnTo>
                    <a:pt x="0" y="-1324"/>
                  </a:lnTo>
                  <a:cubicBezTo>
                    <a:pt x="1001" y="-1324"/>
                    <a:pt x="19847" y="-334"/>
                    <a:pt x="31004" y="-334"/>
                  </a:cubicBezTo>
                  <a:cubicBezTo>
                    <a:pt x="41917" y="-334"/>
                    <a:pt x="64986" y="-1324"/>
                    <a:pt x="66231" y="-1324"/>
                  </a:cubicBezTo>
                  <a:lnTo>
                    <a:pt x="66231" y="12567"/>
                  </a:lnTo>
                  <a:cubicBezTo>
                    <a:pt x="65486" y="12567"/>
                    <a:pt x="44895" y="12567"/>
                    <a:pt x="44895" y="14544"/>
                  </a:cubicBezTo>
                  <a:cubicBezTo>
                    <a:pt x="44895" y="14800"/>
                    <a:pt x="45895" y="16780"/>
                    <a:pt x="46140" y="17279"/>
                  </a:cubicBezTo>
                  <a:lnTo>
                    <a:pt x="59530" y="47293"/>
                  </a:lnTo>
                  <a:lnTo>
                    <a:pt x="135184" y="47293"/>
                  </a:lnTo>
                  <a:lnTo>
                    <a:pt x="150808" y="12567"/>
                  </a:lnTo>
                  <a:lnTo>
                    <a:pt x="128483" y="12567"/>
                  </a:lnTo>
                  <a:lnTo>
                    <a:pt x="128483" y="-1324"/>
                  </a:lnTo>
                  <a:cubicBezTo>
                    <a:pt x="141384" y="-334"/>
                    <a:pt x="160476" y="-334"/>
                    <a:pt x="173622" y="-334"/>
                  </a:cubicBezTo>
                  <a:cubicBezTo>
                    <a:pt x="189002" y="-334"/>
                    <a:pt x="211082" y="-1079"/>
                    <a:pt x="214549" y="-1324"/>
                  </a:cubicBezTo>
                  <a:lnTo>
                    <a:pt x="214549" y="12567"/>
                  </a:lnTo>
                  <a:lnTo>
                    <a:pt x="189991" y="12567"/>
                  </a:lnTo>
                  <a:lnTo>
                    <a:pt x="121038" y="166343"/>
                  </a:lnTo>
                  <a:close/>
                  <a:moveTo>
                    <a:pt x="97234" y="131627"/>
                  </a:moveTo>
                  <a:lnTo>
                    <a:pt x="128983" y="61184"/>
                  </a:lnTo>
                  <a:lnTo>
                    <a:pt x="65730" y="61184"/>
                  </a:lnTo>
                  <a:lnTo>
                    <a:pt x="97234" y="1316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7CACD1A6-8326-0654-F941-58449969A43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V="1">
              <a:off x="9957788" y="-18876986"/>
              <a:ext cx="82177" cy="354221"/>
            </a:xfrm>
            <a:custGeom>
              <a:avLst/>
              <a:gdLst>
                <a:gd name="connsiteX0" fmla="*/ 82177 w 82177"/>
                <a:gd name="connsiteY0" fmla="*/ 175790 h 354221"/>
                <a:gd name="connsiteX1" fmla="*/ 58796 w 82177"/>
                <a:gd name="connsiteY1" fmla="*/ 286303 h 354221"/>
                <a:gd name="connsiteX2" fmla="*/ 3545 w 82177"/>
                <a:gd name="connsiteY2" fmla="*/ 352899 h 354221"/>
                <a:gd name="connsiteX3" fmla="*/ 0 w 82177"/>
                <a:gd name="connsiteY3" fmla="*/ 349355 h 354221"/>
                <a:gd name="connsiteX4" fmla="*/ 6734 w 82177"/>
                <a:gd name="connsiteY4" fmla="*/ 341210 h 354221"/>
                <a:gd name="connsiteX5" fmla="*/ 61630 w 82177"/>
                <a:gd name="connsiteY5" fmla="*/ 175790 h 354221"/>
                <a:gd name="connsiteX6" fmla="*/ 4601 w 82177"/>
                <a:gd name="connsiteY6" fmla="*/ 8247 h 354221"/>
                <a:gd name="connsiteX7" fmla="*/ 0 w 82177"/>
                <a:gd name="connsiteY7" fmla="*/ 2222 h 354221"/>
                <a:gd name="connsiteX8" fmla="*/ 3545 w 82177"/>
                <a:gd name="connsiteY8" fmla="*/ -1322 h 354221"/>
                <a:gd name="connsiteX9" fmla="*/ 59863 w 82177"/>
                <a:gd name="connsiteY9" fmla="*/ 67753 h 354221"/>
                <a:gd name="connsiteX10" fmla="*/ 82177 w 82177"/>
                <a:gd name="connsiteY10" fmla="*/ 175790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175790"/>
                  </a:moveTo>
                  <a:cubicBezTo>
                    <a:pt x="82177" y="203415"/>
                    <a:pt x="78288" y="246276"/>
                    <a:pt x="58796" y="286303"/>
                  </a:cubicBezTo>
                  <a:cubicBezTo>
                    <a:pt x="37549" y="329876"/>
                    <a:pt x="7079" y="352899"/>
                    <a:pt x="3545" y="352899"/>
                  </a:cubicBezTo>
                  <a:cubicBezTo>
                    <a:pt x="1411" y="352899"/>
                    <a:pt x="0" y="351478"/>
                    <a:pt x="0" y="349355"/>
                  </a:cubicBezTo>
                  <a:cubicBezTo>
                    <a:pt x="0" y="348300"/>
                    <a:pt x="0" y="347588"/>
                    <a:pt x="6734" y="341210"/>
                  </a:cubicBezTo>
                  <a:cubicBezTo>
                    <a:pt x="41439" y="306138"/>
                    <a:pt x="61630" y="249820"/>
                    <a:pt x="61630" y="175790"/>
                  </a:cubicBezTo>
                  <a:cubicBezTo>
                    <a:pt x="61630" y="115216"/>
                    <a:pt x="48528" y="52873"/>
                    <a:pt x="4601" y="8247"/>
                  </a:cubicBezTo>
                  <a:cubicBezTo>
                    <a:pt x="0" y="3991"/>
                    <a:pt x="0" y="3279"/>
                    <a:pt x="0" y="2222"/>
                  </a:cubicBezTo>
                  <a:cubicBezTo>
                    <a:pt x="0" y="101"/>
                    <a:pt x="1411" y="-1322"/>
                    <a:pt x="3545" y="-1322"/>
                  </a:cubicBezTo>
                  <a:cubicBezTo>
                    <a:pt x="7079" y="-1322"/>
                    <a:pt x="38960" y="22769"/>
                    <a:pt x="59863" y="67753"/>
                  </a:cubicBezTo>
                  <a:cubicBezTo>
                    <a:pt x="77932" y="106714"/>
                    <a:pt x="82177" y="146029"/>
                    <a:pt x="82177" y="17579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EA58A859-023F-FD5A-A2BF-EF4C9ADAEAA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9162630" y="-18483398"/>
              <a:ext cx="235562" cy="82887"/>
            </a:xfrm>
            <a:custGeom>
              <a:avLst/>
              <a:gdLst>
                <a:gd name="connsiteX0" fmla="*/ 223517 w 235562"/>
                <a:gd name="connsiteY0" fmla="*/ 67412 h 82887"/>
                <a:gd name="connsiteX1" fmla="*/ 235563 w 235562"/>
                <a:gd name="connsiteY1" fmla="*/ 74500 h 82887"/>
                <a:gd name="connsiteX2" fmla="*/ 223872 w 235562"/>
                <a:gd name="connsiteY2" fmla="*/ 81580 h 82887"/>
                <a:gd name="connsiteX3" fmla="*/ 11690 w 235562"/>
                <a:gd name="connsiteY3" fmla="*/ 81580 h 82887"/>
                <a:gd name="connsiteX4" fmla="*/ 0 w 235562"/>
                <a:gd name="connsiteY4" fmla="*/ 74500 h 82887"/>
                <a:gd name="connsiteX5" fmla="*/ 12046 w 235562"/>
                <a:gd name="connsiteY5" fmla="*/ 67412 h 82887"/>
                <a:gd name="connsiteX6" fmla="*/ 223517 w 235562"/>
                <a:gd name="connsiteY6" fmla="*/ 67412 h 82887"/>
                <a:gd name="connsiteX7" fmla="*/ 223872 w 235562"/>
                <a:gd name="connsiteY7" fmla="*/ -1308 h 82887"/>
                <a:gd name="connsiteX8" fmla="*/ 235563 w 235562"/>
                <a:gd name="connsiteY8" fmla="*/ 5781 h 82887"/>
                <a:gd name="connsiteX9" fmla="*/ 223517 w 235562"/>
                <a:gd name="connsiteY9" fmla="*/ 12871 h 82887"/>
                <a:gd name="connsiteX10" fmla="*/ 12046 w 235562"/>
                <a:gd name="connsiteY10" fmla="*/ 12871 h 82887"/>
                <a:gd name="connsiteX11" fmla="*/ 0 w 235562"/>
                <a:gd name="connsiteY11" fmla="*/ 5781 h 82887"/>
                <a:gd name="connsiteX12" fmla="*/ 11690 w 235562"/>
                <a:gd name="connsiteY12" fmla="*/ -1308 h 82887"/>
                <a:gd name="connsiteX13" fmla="*/ 223872 w 235562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2" h="82887">
                  <a:moveTo>
                    <a:pt x="223517" y="67412"/>
                  </a:moveTo>
                  <a:cubicBezTo>
                    <a:pt x="228829" y="67412"/>
                    <a:pt x="235563" y="67412"/>
                    <a:pt x="235563" y="74500"/>
                  </a:cubicBezTo>
                  <a:cubicBezTo>
                    <a:pt x="235563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4" y="81580"/>
                    <a:pt x="0" y="81580"/>
                    <a:pt x="0" y="74500"/>
                  </a:cubicBezTo>
                  <a:cubicBezTo>
                    <a:pt x="0" y="67412"/>
                    <a:pt x="6734" y="67412"/>
                    <a:pt x="12046" y="67412"/>
                  </a:cubicBezTo>
                  <a:lnTo>
                    <a:pt x="223517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3" y="-1308"/>
                    <a:pt x="235563" y="5781"/>
                  </a:cubicBezTo>
                  <a:cubicBezTo>
                    <a:pt x="235563" y="12871"/>
                    <a:pt x="228829" y="12871"/>
                    <a:pt x="223517" y="12871"/>
                  </a:cubicBezTo>
                  <a:lnTo>
                    <a:pt x="12046" y="12871"/>
                  </a:lnTo>
                  <a:cubicBezTo>
                    <a:pt x="6734" y="12871"/>
                    <a:pt x="0" y="12871"/>
                    <a:pt x="0" y="5781"/>
                  </a:cubicBezTo>
                  <a:cubicBezTo>
                    <a:pt x="0" y="-1308"/>
                    <a:pt x="6734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18B597F-8803-2B9C-4DBD-F95637EE6B6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flipV="1">
              <a:off x="9354121" y="-18483398"/>
              <a:ext cx="235564" cy="82887"/>
            </a:xfrm>
            <a:custGeom>
              <a:avLst/>
              <a:gdLst>
                <a:gd name="connsiteX0" fmla="*/ 223516 w 235564"/>
                <a:gd name="connsiteY0" fmla="*/ 67412 h 82887"/>
                <a:gd name="connsiteX1" fmla="*/ 235564 w 235564"/>
                <a:gd name="connsiteY1" fmla="*/ 74500 h 82887"/>
                <a:gd name="connsiteX2" fmla="*/ 223872 w 235564"/>
                <a:gd name="connsiteY2" fmla="*/ 81580 h 82887"/>
                <a:gd name="connsiteX3" fmla="*/ 11690 w 235564"/>
                <a:gd name="connsiteY3" fmla="*/ 81580 h 82887"/>
                <a:gd name="connsiteX4" fmla="*/ 0 w 235564"/>
                <a:gd name="connsiteY4" fmla="*/ 74500 h 82887"/>
                <a:gd name="connsiteX5" fmla="*/ 12046 w 235564"/>
                <a:gd name="connsiteY5" fmla="*/ 67412 h 82887"/>
                <a:gd name="connsiteX6" fmla="*/ 223516 w 235564"/>
                <a:gd name="connsiteY6" fmla="*/ 67412 h 82887"/>
                <a:gd name="connsiteX7" fmla="*/ 223872 w 235564"/>
                <a:gd name="connsiteY7" fmla="*/ -1308 h 82887"/>
                <a:gd name="connsiteX8" fmla="*/ 235564 w 235564"/>
                <a:gd name="connsiteY8" fmla="*/ 5781 h 82887"/>
                <a:gd name="connsiteX9" fmla="*/ 223516 w 235564"/>
                <a:gd name="connsiteY9" fmla="*/ 12871 h 82887"/>
                <a:gd name="connsiteX10" fmla="*/ 12046 w 235564"/>
                <a:gd name="connsiteY10" fmla="*/ 12871 h 82887"/>
                <a:gd name="connsiteX11" fmla="*/ 0 w 235564"/>
                <a:gd name="connsiteY11" fmla="*/ 5781 h 82887"/>
                <a:gd name="connsiteX12" fmla="*/ 11690 w 235564"/>
                <a:gd name="connsiteY12" fmla="*/ -1308 h 82887"/>
                <a:gd name="connsiteX13" fmla="*/ 223872 w 235564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4" h="82887">
                  <a:moveTo>
                    <a:pt x="223516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6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16" y="12871"/>
                  </a:cubicBezTo>
                  <a:lnTo>
                    <a:pt x="12046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EDF2E884-994C-0864-476A-762BB4F93C9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V="1">
              <a:off x="9550924" y="-18483398"/>
              <a:ext cx="235560" cy="82887"/>
            </a:xfrm>
            <a:custGeom>
              <a:avLst/>
              <a:gdLst>
                <a:gd name="connsiteX0" fmla="*/ 223516 w 235560"/>
                <a:gd name="connsiteY0" fmla="*/ 67412 h 82887"/>
                <a:gd name="connsiteX1" fmla="*/ 235561 w 235560"/>
                <a:gd name="connsiteY1" fmla="*/ 74500 h 82887"/>
                <a:gd name="connsiteX2" fmla="*/ 223872 w 235560"/>
                <a:gd name="connsiteY2" fmla="*/ 81580 h 82887"/>
                <a:gd name="connsiteX3" fmla="*/ 11689 w 235560"/>
                <a:gd name="connsiteY3" fmla="*/ 81580 h 82887"/>
                <a:gd name="connsiteX4" fmla="*/ 0 w 235560"/>
                <a:gd name="connsiteY4" fmla="*/ 74500 h 82887"/>
                <a:gd name="connsiteX5" fmla="*/ 12044 w 235560"/>
                <a:gd name="connsiteY5" fmla="*/ 67412 h 82887"/>
                <a:gd name="connsiteX6" fmla="*/ 223516 w 235560"/>
                <a:gd name="connsiteY6" fmla="*/ 67412 h 82887"/>
                <a:gd name="connsiteX7" fmla="*/ 223872 w 235560"/>
                <a:gd name="connsiteY7" fmla="*/ -1308 h 82887"/>
                <a:gd name="connsiteX8" fmla="*/ 235561 w 235560"/>
                <a:gd name="connsiteY8" fmla="*/ 5781 h 82887"/>
                <a:gd name="connsiteX9" fmla="*/ 223516 w 235560"/>
                <a:gd name="connsiteY9" fmla="*/ 12871 h 82887"/>
                <a:gd name="connsiteX10" fmla="*/ 12044 w 235560"/>
                <a:gd name="connsiteY10" fmla="*/ 12871 h 82887"/>
                <a:gd name="connsiteX11" fmla="*/ 0 w 235560"/>
                <a:gd name="connsiteY11" fmla="*/ 5781 h 82887"/>
                <a:gd name="connsiteX12" fmla="*/ 11689 w 235560"/>
                <a:gd name="connsiteY12" fmla="*/ -1308 h 82887"/>
                <a:gd name="connsiteX13" fmla="*/ 223872 w 235560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0" h="82887">
                  <a:moveTo>
                    <a:pt x="223516" y="67412"/>
                  </a:moveTo>
                  <a:cubicBezTo>
                    <a:pt x="228829" y="67412"/>
                    <a:pt x="235561" y="67412"/>
                    <a:pt x="235561" y="74500"/>
                  </a:cubicBezTo>
                  <a:cubicBezTo>
                    <a:pt x="235561" y="81580"/>
                    <a:pt x="228829" y="81580"/>
                    <a:pt x="223872" y="81580"/>
                  </a:cubicBezTo>
                  <a:lnTo>
                    <a:pt x="11689" y="81580"/>
                  </a:lnTo>
                  <a:cubicBezTo>
                    <a:pt x="6732" y="81580"/>
                    <a:pt x="0" y="81580"/>
                    <a:pt x="0" y="74500"/>
                  </a:cubicBezTo>
                  <a:cubicBezTo>
                    <a:pt x="0" y="67412"/>
                    <a:pt x="6732" y="67412"/>
                    <a:pt x="12044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1" y="-1308"/>
                    <a:pt x="235561" y="5781"/>
                  </a:cubicBezTo>
                  <a:cubicBezTo>
                    <a:pt x="235561" y="12871"/>
                    <a:pt x="228829" y="12871"/>
                    <a:pt x="223516" y="12871"/>
                  </a:cubicBezTo>
                  <a:lnTo>
                    <a:pt x="12044" y="12871"/>
                  </a:lnTo>
                  <a:cubicBezTo>
                    <a:pt x="6732" y="12871"/>
                    <a:pt x="0" y="12871"/>
                    <a:pt x="0" y="5781"/>
                  </a:cubicBezTo>
                  <a:cubicBezTo>
                    <a:pt x="0" y="-1308"/>
                    <a:pt x="6732" y="-1308"/>
                    <a:pt x="11689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D3C4A853-1ACA-A5DC-22DB-BFCA0D66E7E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9747724" y="-18483398"/>
              <a:ext cx="235563" cy="82887"/>
            </a:xfrm>
            <a:custGeom>
              <a:avLst/>
              <a:gdLst>
                <a:gd name="connsiteX0" fmla="*/ 223520 w 235563"/>
                <a:gd name="connsiteY0" fmla="*/ 67412 h 82887"/>
                <a:gd name="connsiteX1" fmla="*/ 235564 w 235563"/>
                <a:gd name="connsiteY1" fmla="*/ 74500 h 82887"/>
                <a:gd name="connsiteX2" fmla="*/ 223875 w 235563"/>
                <a:gd name="connsiteY2" fmla="*/ 81580 h 82887"/>
                <a:gd name="connsiteX3" fmla="*/ 11693 w 235563"/>
                <a:gd name="connsiteY3" fmla="*/ 81580 h 82887"/>
                <a:gd name="connsiteX4" fmla="*/ 0 w 235563"/>
                <a:gd name="connsiteY4" fmla="*/ 74500 h 82887"/>
                <a:gd name="connsiteX5" fmla="*/ 12048 w 235563"/>
                <a:gd name="connsiteY5" fmla="*/ 67412 h 82887"/>
                <a:gd name="connsiteX6" fmla="*/ 223520 w 235563"/>
                <a:gd name="connsiteY6" fmla="*/ 67412 h 82887"/>
                <a:gd name="connsiteX7" fmla="*/ 223875 w 235563"/>
                <a:gd name="connsiteY7" fmla="*/ -1308 h 82887"/>
                <a:gd name="connsiteX8" fmla="*/ 235564 w 235563"/>
                <a:gd name="connsiteY8" fmla="*/ 5781 h 82887"/>
                <a:gd name="connsiteX9" fmla="*/ 223520 w 235563"/>
                <a:gd name="connsiteY9" fmla="*/ 12871 h 82887"/>
                <a:gd name="connsiteX10" fmla="*/ 12048 w 235563"/>
                <a:gd name="connsiteY10" fmla="*/ 12871 h 82887"/>
                <a:gd name="connsiteX11" fmla="*/ 0 w 235563"/>
                <a:gd name="connsiteY11" fmla="*/ 5781 h 82887"/>
                <a:gd name="connsiteX12" fmla="*/ 11693 w 235563"/>
                <a:gd name="connsiteY12" fmla="*/ -1308 h 82887"/>
                <a:gd name="connsiteX13" fmla="*/ 223875 w 235563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3" h="82887">
                  <a:moveTo>
                    <a:pt x="223520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5" y="81580"/>
                  </a:cubicBezTo>
                  <a:lnTo>
                    <a:pt x="11693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8" y="67412"/>
                  </a:cubicBezTo>
                  <a:lnTo>
                    <a:pt x="223520" y="67412"/>
                  </a:lnTo>
                  <a:close/>
                  <a:moveTo>
                    <a:pt x="223875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20" y="12871"/>
                  </a:cubicBezTo>
                  <a:lnTo>
                    <a:pt x="12048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3" y="-1308"/>
                  </a:cubicBezTo>
                  <a:lnTo>
                    <a:pt x="223875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C5EFD120-1334-5023-D13F-19D64CFBC9B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>
              <a:off x="9939297" y="-18539370"/>
              <a:ext cx="314550" cy="194824"/>
            </a:xfrm>
            <a:custGeom>
              <a:avLst/>
              <a:gdLst>
                <a:gd name="connsiteX0" fmla="*/ 237685 w 314550"/>
                <a:gd name="connsiteY0" fmla="*/ 123376 h 194824"/>
                <a:gd name="connsiteX1" fmla="*/ 282313 w 314550"/>
                <a:gd name="connsiteY1" fmla="*/ 96104 h 194824"/>
                <a:gd name="connsiteX2" fmla="*/ 237685 w 314550"/>
                <a:gd name="connsiteY2" fmla="*/ 68835 h 194824"/>
                <a:gd name="connsiteX3" fmla="*/ 12757 w 314550"/>
                <a:gd name="connsiteY3" fmla="*/ 68835 h 194824"/>
                <a:gd name="connsiteX4" fmla="*/ 0 w 314550"/>
                <a:gd name="connsiteY4" fmla="*/ 61745 h 194824"/>
                <a:gd name="connsiteX5" fmla="*/ 12401 w 314550"/>
                <a:gd name="connsiteY5" fmla="*/ 54656 h 194824"/>
                <a:gd name="connsiteX6" fmla="*/ 221739 w 314550"/>
                <a:gd name="connsiteY6" fmla="*/ 54656 h 194824"/>
                <a:gd name="connsiteX7" fmla="*/ 186323 w 314550"/>
                <a:gd name="connsiteY7" fmla="*/ 2594 h 194824"/>
                <a:gd name="connsiteX8" fmla="*/ 193057 w 314550"/>
                <a:gd name="connsiteY8" fmla="*/ -1308 h 194824"/>
                <a:gd name="connsiteX9" fmla="*/ 199780 w 314550"/>
                <a:gd name="connsiteY9" fmla="*/ 1527 h 194824"/>
                <a:gd name="connsiteX10" fmla="*/ 240163 w 314550"/>
                <a:gd name="connsiteY10" fmla="*/ 54311 h 194824"/>
                <a:gd name="connsiteX11" fmla="*/ 306760 w 314550"/>
                <a:gd name="connsiteY11" fmla="*/ 90793 h 194824"/>
                <a:gd name="connsiteX12" fmla="*/ 313839 w 314550"/>
                <a:gd name="connsiteY12" fmla="*/ 93982 h 194824"/>
                <a:gd name="connsiteX13" fmla="*/ 314551 w 314550"/>
                <a:gd name="connsiteY13" fmla="*/ 96104 h 194824"/>
                <a:gd name="connsiteX14" fmla="*/ 314195 w 314550"/>
                <a:gd name="connsiteY14" fmla="*/ 98227 h 194824"/>
                <a:gd name="connsiteX15" fmla="*/ 313128 w 314550"/>
                <a:gd name="connsiteY15" fmla="*/ 98939 h 194824"/>
                <a:gd name="connsiteX16" fmla="*/ 305338 w 314550"/>
                <a:gd name="connsiteY16" fmla="*/ 101774 h 194824"/>
                <a:gd name="connsiteX17" fmla="*/ 202258 w 314550"/>
                <a:gd name="connsiteY17" fmla="*/ 186072 h 194824"/>
                <a:gd name="connsiteX18" fmla="*/ 193057 w 314550"/>
                <a:gd name="connsiteY18" fmla="*/ 193517 h 194824"/>
                <a:gd name="connsiteX19" fmla="*/ 186323 w 314550"/>
                <a:gd name="connsiteY19" fmla="*/ 189617 h 194824"/>
                <a:gd name="connsiteX20" fmla="*/ 221739 w 314550"/>
                <a:gd name="connsiteY20" fmla="*/ 137544 h 194824"/>
                <a:gd name="connsiteX21" fmla="*/ 12401 w 314550"/>
                <a:gd name="connsiteY21" fmla="*/ 137544 h 194824"/>
                <a:gd name="connsiteX22" fmla="*/ 0 w 314550"/>
                <a:gd name="connsiteY22" fmla="*/ 130464 h 194824"/>
                <a:gd name="connsiteX23" fmla="*/ 12757 w 314550"/>
                <a:gd name="connsiteY23" fmla="*/ 123376 h 194824"/>
                <a:gd name="connsiteX24" fmla="*/ 237685 w 314550"/>
                <a:gd name="connsiteY24" fmla="*/ 123376 h 1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550" h="194824">
                  <a:moveTo>
                    <a:pt x="237685" y="123376"/>
                  </a:moveTo>
                  <a:cubicBezTo>
                    <a:pt x="252565" y="110629"/>
                    <a:pt x="270623" y="101418"/>
                    <a:pt x="282313" y="96104"/>
                  </a:cubicBezTo>
                  <a:cubicBezTo>
                    <a:pt x="269567" y="90437"/>
                    <a:pt x="252209" y="81226"/>
                    <a:pt x="237685" y="68835"/>
                  </a:cubicBezTo>
                  <a:lnTo>
                    <a:pt x="12757" y="68835"/>
                  </a:lnTo>
                  <a:cubicBezTo>
                    <a:pt x="6734" y="68835"/>
                    <a:pt x="0" y="68835"/>
                    <a:pt x="0" y="61745"/>
                  </a:cubicBezTo>
                  <a:cubicBezTo>
                    <a:pt x="0" y="54656"/>
                    <a:pt x="6378" y="54656"/>
                    <a:pt x="12401" y="54656"/>
                  </a:cubicBezTo>
                  <a:lnTo>
                    <a:pt x="221739" y="54656"/>
                  </a:lnTo>
                  <a:cubicBezTo>
                    <a:pt x="204736" y="38365"/>
                    <a:pt x="186323" y="7194"/>
                    <a:pt x="186323" y="2594"/>
                  </a:cubicBezTo>
                  <a:cubicBezTo>
                    <a:pt x="186323" y="-1308"/>
                    <a:pt x="190924" y="-1308"/>
                    <a:pt x="193057" y="-1308"/>
                  </a:cubicBezTo>
                  <a:cubicBezTo>
                    <a:pt x="195891" y="-1308"/>
                    <a:pt x="198369" y="-1308"/>
                    <a:pt x="199780" y="1527"/>
                  </a:cubicBezTo>
                  <a:cubicBezTo>
                    <a:pt x="207225" y="14983"/>
                    <a:pt x="217138" y="33764"/>
                    <a:pt x="240163" y="54311"/>
                  </a:cubicBezTo>
                  <a:cubicBezTo>
                    <a:pt x="264600" y="75913"/>
                    <a:pt x="288336" y="85482"/>
                    <a:pt x="306760" y="90793"/>
                  </a:cubicBezTo>
                  <a:cubicBezTo>
                    <a:pt x="312783" y="92916"/>
                    <a:pt x="313128" y="93272"/>
                    <a:pt x="313839" y="93982"/>
                  </a:cubicBezTo>
                  <a:cubicBezTo>
                    <a:pt x="314551" y="94338"/>
                    <a:pt x="314551" y="95395"/>
                    <a:pt x="314551" y="96104"/>
                  </a:cubicBezTo>
                  <a:cubicBezTo>
                    <a:pt x="314551" y="96816"/>
                    <a:pt x="314551" y="97517"/>
                    <a:pt x="314195" y="98227"/>
                  </a:cubicBezTo>
                  <a:lnTo>
                    <a:pt x="313128" y="98939"/>
                  </a:lnTo>
                  <a:cubicBezTo>
                    <a:pt x="312428" y="99295"/>
                    <a:pt x="312072" y="99651"/>
                    <a:pt x="305338" y="101774"/>
                  </a:cubicBezTo>
                  <a:cubicBezTo>
                    <a:pt x="257521" y="115942"/>
                    <a:pt x="222094" y="148179"/>
                    <a:pt x="202258" y="186072"/>
                  </a:cubicBezTo>
                  <a:cubicBezTo>
                    <a:pt x="198369" y="193161"/>
                    <a:pt x="198014" y="193517"/>
                    <a:pt x="193057" y="193517"/>
                  </a:cubicBezTo>
                  <a:cubicBezTo>
                    <a:pt x="190924" y="193517"/>
                    <a:pt x="186323" y="193517"/>
                    <a:pt x="186323" y="189617"/>
                  </a:cubicBezTo>
                  <a:cubicBezTo>
                    <a:pt x="186323" y="185015"/>
                    <a:pt x="204392" y="154202"/>
                    <a:pt x="221739" y="137544"/>
                  </a:cubicBezTo>
                  <a:lnTo>
                    <a:pt x="12401" y="137544"/>
                  </a:lnTo>
                  <a:cubicBezTo>
                    <a:pt x="6378" y="137544"/>
                    <a:pt x="0" y="137544"/>
                    <a:pt x="0" y="130464"/>
                  </a:cubicBezTo>
                  <a:cubicBezTo>
                    <a:pt x="0" y="123376"/>
                    <a:pt x="6734" y="123376"/>
                    <a:pt x="12757" y="123376"/>
                  </a:cubicBezTo>
                  <a:lnTo>
                    <a:pt x="237685" y="12337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732" name="Oval 731">
            <a:extLst>
              <a:ext uri="{FF2B5EF4-FFF2-40B4-BE49-F238E27FC236}">
                <a16:creationId xmlns:a16="http://schemas.microsoft.com/office/drawing/2014/main" id="{291F01A4-2605-BB58-8DDE-742E081724B9}"/>
              </a:ext>
            </a:extLst>
          </p:cNvPr>
          <p:cNvSpPr/>
          <p:nvPr/>
        </p:nvSpPr>
        <p:spPr>
          <a:xfrm>
            <a:off x="2454281" y="4407020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3" name="Oval 732">
            <a:extLst>
              <a:ext uri="{FF2B5EF4-FFF2-40B4-BE49-F238E27FC236}">
                <a16:creationId xmlns:a16="http://schemas.microsoft.com/office/drawing/2014/main" id="{C45B372C-0CBF-749B-C2F3-AC8EEEBDEB27}"/>
              </a:ext>
            </a:extLst>
          </p:cNvPr>
          <p:cNvSpPr/>
          <p:nvPr/>
        </p:nvSpPr>
        <p:spPr>
          <a:xfrm>
            <a:off x="2455277" y="5236466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CD434EC8-C4AD-2F02-0A3C-05BF89EAC4E2}"/>
              </a:ext>
            </a:extLst>
          </p:cNvPr>
          <p:cNvSpPr/>
          <p:nvPr/>
        </p:nvSpPr>
        <p:spPr>
          <a:xfrm>
            <a:off x="2454281" y="6080725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5" name="Oval 734">
            <a:extLst>
              <a:ext uri="{FF2B5EF4-FFF2-40B4-BE49-F238E27FC236}">
                <a16:creationId xmlns:a16="http://schemas.microsoft.com/office/drawing/2014/main" id="{EC21980A-E416-1708-2064-9E5BD6E517EC}"/>
              </a:ext>
            </a:extLst>
          </p:cNvPr>
          <p:cNvSpPr/>
          <p:nvPr/>
        </p:nvSpPr>
        <p:spPr>
          <a:xfrm>
            <a:off x="1595755" y="5664275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6" name="Oval 735">
            <a:extLst>
              <a:ext uri="{FF2B5EF4-FFF2-40B4-BE49-F238E27FC236}">
                <a16:creationId xmlns:a16="http://schemas.microsoft.com/office/drawing/2014/main" id="{76DA1D2A-0C31-CB63-4031-A1B2DB11D7B9}"/>
              </a:ext>
            </a:extLst>
          </p:cNvPr>
          <p:cNvSpPr/>
          <p:nvPr/>
        </p:nvSpPr>
        <p:spPr>
          <a:xfrm>
            <a:off x="3408302" y="5242061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5EEF7720-CF5D-7F45-0A3E-149F8CA20D9A}"/>
              </a:ext>
            </a:extLst>
          </p:cNvPr>
          <p:cNvSpPr/>
          <p:nvPr/>
        </p:nvSpPr>
        <p:spPr>
          <a:xfrm>
            <a:off x="4493470" y="5664275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1E397668-EAE4-0C93-8402-366A8F951B8A}"/>
              </a:ext>
            </a:extLst>
          </p:cNvPr>
          <p:cNvSpPr/>
          <p:nvPr/>
        </p:nvSpPr>
        <p:spPr>
          <a:xfrm>
            <a:off x="4484424" y="4413469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9" name="Content Placeholder 2 2">
            <a:extLst>
              <a:ext uri="{FF2B5EF4-FFF2-40B4-BE49-F238E27FC236}">
                <a16:creationId xmlns:a16="http://schemas.microsoft.com/office/drawing/2014/main" id="{37757BF6-5ED7-7AFE-0C1F-AEC07EBBAD9E}"/>
              </a:ext>
            </a:extLst>
          </p:cNvPr>
          <p:cNvSpPr txBox="1">
            <a:spLocks/>
          </p:cNvSpPr>
          <p:nvPr/>
        </p:nvSpPr>
        <p:spPr>
          <a:xfrm>
            <a:off x="7544228" y="3593368"/>
            <a:ext cx="2166857" cy="44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400" b="1" dirty="0">
                <a:solidFill>
                  <a:srgbClr val="638ACF"/>
                </a:solidFill>
                <a:latin typeface="Myriad Pro" panose="020B0503030403020204"/>
              </a:rPr>
              <a:t>Data</a:t>
            </a:r>
            <a:endParaRPr lang="LID4096" sz="2400" dirty="0">
              <a:solidFill>
                <a:srgbClr val="638ACF"/>
              </a:solidFill>
              <a:latin typeface="Myriad Pro" panose="020B0503030403020204"/>
            </a:endParaRP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A5EFC29E-E86D-4002-DAF5-1135B93DDE35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 flipV="1">
            <a:off x="8393022" y="3685317"/>
            <a:ext cx="242995" cy="208001"/>
          </a:xfrm>
          <a:custGeom>
            <a:avLst/>
            <a:gdLst>
              <a:gd name="connsiteX0" fmla="*/ 136516 w 242995"/>
              <a:gd name="connsiteY0" fmla="*/ 118955 h 208001"/>
              <a:gd name="connsiteX1" fmla="*/ 187481 w 242995"/>
              <a:gd name="connsiteY1" fmla="*/ 185958 h 208001"/>
              <a:gd name="connsiteX2" fmla="*/ 201738 w 242995"/>
              <a:gd name="connsiteY2" fmla="*/ 191418 h 208001"/>
              <a:gd name="connsiteX3" fmla="*/ 219335 w 242995"/>
              <a:gd name="connsiteY3" fmla="*/ 192330 h 208001"/>
              <a:gd name="connsiteX4" fmla="*/ 228129 w 242995"/>
              <a:gd name="connsiteY4" fmla="*/ 192330 h 208001"/>
              <a:gd name="connsiteX5" fmla="*/ 228129 w 242995"/>
              <a:gd name="connsiteY5" fmla="*/ 206580 h 208001"/>
              <a:gd name="connsiteX6" fmla="*/ 187481 w 242995"/>
              <a:gd name="connsiteY6" fmla="*/ 205668 h 208001"/>
              <a:gd name="connsiteX7" fmla="*/ 141369 w 242995"/>
              <a:gd name="connsiteY7" fmla="*/ 206580 h 208001"/>
              <a:gd name="connsiteX8" fmla="*/ 141369 w 242995"/>
              <a:gd name="connsiteY8" fmla="*/ 192330 h 208001"/>
              <a:gd name="connsiteX9" fmla="*/ 169284 w 242995"/>
              <a:gd name="connsiteY9" fmla="*/ 188992 h 208001"/>
              <a:gd name="connsiteX10" fmla="*/ 166857 w 242995"/>
              <a:gd name="connsiteY10" fmla="*/ 185653 h 208001"/>
              <a:gd name="connsiteX11" fmla="*/ 126808 w 242995"/>
              <a:gd name="connsiteY11" fmla="*/ 132596 h 208001"/>
              <a:gd name="connsiteX12" fmla="*/ 83428 w 242995"/>
              <a:gd name="connsiteY12" fmla="*/ 192330 h 208001"/>
              <a:gd name="connsiteX13" fmla="*/ 108602 w 242995"/>
              <a:gd name="connsiteY13" fmla="*/ 192330 h 208001"/>
              <a:gd name="connsiteX14" fmla="*/ 108602 w 242995"/>
              <a:gd name="connsiteY14" fmla="*/ 206580 h 208001"/>
              <a:gd name="connsiteX15" fmla="*/ 53696 w 242995"/>
              <a:gd name="connsiteY15" fmla="*/ 205668 h 208001"/>
              <a:gd name="connsiteX16" fmla="*/ 4549 w 242995"/>
              <a:gd name="connsiteY16" fmla="*/ 206580 h 208001"/>
              <a:gd name="connsiteX17" fmla="*/ 4549 w 242995"/>
              <a:gd name="connsiteY17" fmla="*/ 192330 h 208001"/>
              <a:gd name="connsiteX18" fmla="*/ 34281 w 242995"/>
              <a:gd name="connsiteY18" fmla="*/ 192330 h 208001"/>
              <a:gd name="connsiteX19" fmla="*/ 101625 w 242995"/>
              <a:gd name="connsiteY19" fmla="*/ 99246 h 208001"/>
              <a:gd name="connsiteX20" fmla="*/ 40344 w 242995"/>
              <a:gd name="connsiteY20" fmla="*/ 18896 h 208001"/>
              <a:gd name="connsiteX21" fmla="*/ 27305 w 242995"/>
              <a:gd name="connsiteY21" fmla="*/ 13741 h 208001"/>
              <a:gd name="connsiteX22" fmla="*/ 8794 w 242995"/>
              <a:gd name="connsiteY22" fmla="*/ 12828 h 208001"/>
              <a:gd name="connsiteX23" fmla="*/ 0 w 242995"/>
              <a:gd name="connsiteY23" fmla="*/ 12828 h 208001"/>
              <a:gd name="connsiteX24" fmla="*/ 0 w 242995"/>
              <a:gd name="connsiteY24" fmla="*/ -1421 h 208001"/>
              <a:gd name="connsiteX25" fmla="*/ 40648 w 242995"/>
              <a:gd name="connsiteY25" fmla="*/ -507 h 208001"/>
              <a:gd name="connsiteX26" fmla="*/ 86759 w 242995"/>
              <a:gd name="connsiteY26" fmla="*/ -1421 h 208001"/>
              <a:gd name="connsiteX27" fmla="*/ 86759 w 242995"/>
              <a:gd name="connsiteY27" fmla="*/ 12828 h 208001"/>
              <a:gd name="connsiteX28" fmla="*/ 58855 w 242995"/>
              <a:gd name="connsiteY28" fmla="*/ 16167 h 208001"/>
              <a:gd name="connsiteX29" fmla="*/ 61282 w 242995"/>
              <a:gd name="connsiteY29" fmla="*/ 19496 h 208001"/>
              <a:gd name="connsiteX30" fmla="*/ 111333 w 242995"/>
              <a:gd name="connsiteY30" fmla="*/ 85901 h 208001"/>
              <a:gd name="connsiteX31" fmla="*/ 164125 w 242995"/>
              <a:gd name="connsiteY31" fmla="*/ 12828 h 208001"/>
              <a:gd name="connsiteX32" fmla="*/ 138943 w 242995"/>
              <a:gd name="connsiteY32" fmla="*/ 12828 h 208001"/>
              <a:gd name="connsiteX33" fmla="*/ 138943 w 242995"/>
              <a:gd name="connsiteY33" fmla="*/ -1421 h 208001"/>
              <a:gd name="connsiteX34" fmla="*/ 193848 w 242995"/>
              <a:gd name="connsiteY34" fmla="*/ -507 h 208001"/>
              <a:gd name="connsiteX35" fmla="*/ 242995 w 242995"/>
              <a:gd name="connsiteY35" fmla="*/ -1421 h 208001"/>
              <a:gd name="connsiteX36" fmla="*/ 242995 w 242995"/>
              <a:gd name="connsiteY36" fmla="*/ 12828 h 208001"/>
              <a:gd name="connsiteX37" fmla="*/ 213273 w 242995"/>
              <a:gd name="connsiteY37" fmla="*/ 12828 h 208001"/>
              <a:gd name="connsiteX38" fmla="*/ 136516 w 242995"/>
              <a:gd name="connsiteY38" fmla="*/ 118955 h 2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995" h="208001">
                <a:moveTo>
                  <a:pt x="136516" y="118955"/>
                </a:moveTo>
                <a:lnTo>
                  <a:pt x="187481" y="185958"/>
                </a:lnTo>
                <a:cubicBezTo>
                  <a:pt x="190821" y="190211"/>
                  <a:pt x="191126" y="190504"/>
                  <a:pt x="201738" y="191418"/>
                </a:cubicBezTo>
                <a:cubicBezTo>
                  <a:pt x="209018" y="192330"/>
                  <a:pt x="210846" y="192330"/>
                  <a:pt x="219335" y="192330"/>
                </a:cubicBezTo>
                <a:lnTo>
                  <a:pt x="228129" y="192330"/>
                </a:lnTo>
                <a:lnTo>
                  <a:pt x="228129" y="206580"/>
                </a:lnTo>
                <a:cubicBezTo>
                  <a:pt x="215395" y="205668"/>
                  <a:pt x="200529" y="205668"/>
                  <a:pt x="187481" y="205668"/>
                </a:cubicBezTo>
                <a:cubicBezTo>
                  <a:pt x="175651" y="205668"/>
                  <a:pt x="152286" y="205668"/>
                  <a:pt x="141369" y="206580"/>
                </a:cubicBezTo>
                <a:lnTo>
                  <a:pt x="141369" y="192330"/>
                </a:lnTo>
                <a:cubicBezTo>
                  <a:pt x="146833" y="192330"/>
                  <a:pt x="158663" y="192330"/>
                  <a:pt x="169284" y="188992"/>
                </a:cubicBezTo>
                <a:cubicBezTo>
                  <a:pt x="168979" y="188383"/>
                  <a:pt x="167456" y="186567"/>
                  <a:pt x="166857" y="185653"/>
                </a:cubicBezTo>
                <a:lnTo>
                  <a:pt x="126808" y="132596"/>
                </a:lnTo>
                <a:lnTo>
                  <a:pt x="83428" y="192330"/>
                </a:lnTo>
                <a:lnTo>
                  <a:pt x="108602" y="192330"/>
                </a:lnTo>
                <a:lnTo>
                  <a:pt x="108602" y="206580"/>
                </a:lnTo>
                <a:cubicBezTo>
                  <a:pt x="96163" y="205668"/>
                  <a:pt x="67344" y="205668"/>
                  <a:pt x="53696" y="205668"/>
                </a:cubicBezTo>
                <a:cubicBezTo>
                  <a:pt x="41562" y="205668"/>
                  <a:pt x="15170" y="205668"/>
                  <a:pt x="4549" y="206580"/>
                </a:cubicBezTo>
                <a:lnTo>
                  <a:pt x="4549" y="192330"/>
                </a:lnTo>
                <a:lnTo>
                  <a:pt x="34281" y="192330"/>
                </a:lnTo>
                <a:lnTo>
                  <a:pt x="101625" y="99246"/>
                </a:lnTo>
                <a:lnTo>
                  <a:pt x="40344" y="18896"/>
                </a:lnTo>
                <a:cubicBezTo>
                  <a:pt x="37612" y="15253"/>
                  <a:pt x="37012" y="14645"/>
                  <a:pt x="27305" y="13741"/>
                </a:cubicBezTo>
                <a:cubicBezTo>
                  <a:pt x="21233" y="13133"/>
                  <a:pt x="14866" y="12828"/>
                  <a:pt x="8794" y="12828"/>
                </a:cubicBezTo>
                <a:lnTo>
                  <a:pt x="0" y="12828"/>
                </a:lnTo>
                <a:lnTo>
                  <a:pt x="0" y="-1421"/>
                </a:lnTo>
                <a:cubicBezTo>
                  <a:pt x="12743" y="-507"/>
                  <a:pt x="27600" y="-507"/>
                  <a:pt x="40648" y="-507"/>
                </a:cubicBezTo>
                <a:cubicBezTo>
                  <a:pt x="52478" y="-507"/>
                  <a:pt x="75843" y="-507"/>
                  <a:pt x="86759" y="-1421"/>
                </a:cubicBezTo>
                <a:lnTo>
                  <a:pt x="86759" y="12828"/>
                </a:lnTo>
                <a:cubicBezTo>
                  <a:pt x="81306" y="12828"/>
                  <a:pt x="69466" y="12828"/>
                  <a:pt x="58855" y="16167"/>
                </a:cubicBezTo>
                <a:cubicBezTo>
                  <a:pt x="59159" y="16776"/>
                  <a:pt x="60673" y="18591"/>
                  <a:pt x="61282" y="19496"/>
                </a:cubicBezTo>
                <a:lnTo>
                  <a:pt x="111333" y="85901"/>
                </a:lnTo>
                <a:lnTo>
                  <a:pt x="164125" y="12828"/>
                </a:lnTo>
                <a:lnTo>
                  <a:pt x="138943" y="12828"/>
                </a:lnTo>
                <a:lnTo>
                  <a:pt x="138943" y="-1421"/>
                </a:lnTo>
                <a:cubicBezTo>
                  <a:pt x="151382" y="-507"/>
                  <a:pt x="180200" y="-507"/>
                  <a:pt x="193848" y="-507"/>
                </a:cubicBezTo>
                <a:cubicBezTo>
                  <a:pt x="205992" y="-507"/>
                  <a:pt x="232384" y="-507"/>
                  <a:pt x="242995" y="-1421"/>
                </a:cubicBezTo>
                <a:lnTo>
                  <a:pt x="242995" y="12828"/>
                </a:lnTo>
                <a:lnTo>
                  <a:pt x="213273" y="12828"/>
                </a:lnTo>
                <a:lnTo>
                  <a:pt x="136516" y="118955"/>
                </a:lnTo>
                <a:close/>
              </a:path>
            </a:pathLst>
          </a:custGeom>
          <a:solidFill>
            <a:srgbClr val="000000"/>
          </a:solidFill>
          <a:ln w="3044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52" name="Oval 751">
            <a:extLst>
              <a:ext uri="{FF2B5EF4-FFF2-40B4-BE49-F238E27FC236}">
                <a16:creationId xmlns:a16="http://schemas.microsoft.com/office/drawing/2014/main" id="{4D659B03-224C-4683-242B-4ED59903A598}"/>
              </a:ext>
            </a:extLst>
          </p:cNvPr>
          <p:cNvSpPr/>
          <p:nvPr/>
        </p:nvSpPr>
        <p:spPr>
          <a:xfrm>
            <a:off x="6996005" y="4828285"/>
            <a:ext cx="128016" cy="128016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753" name="Oval 752">
            <a:extLst>
              <a:ext uri="{FF2B5EF4-FFF2-40B4-BE49-F238E27FC236}">
                <a16:creationId xmlns:a16="http://schemas.microsoft.com/office/drawing/2014/main" id="{12F924FE-D7A6-0DC5-D045-ADD4E98AAEF2}"/>
              </a:ext>
            </a:extLst>
          </p:cNvPr>
          <p:cNvSpPr/>
          <p:nvPr/>
        </p:nvSpPr>
        <p:spPr>
          <a:xfrm>
            <a:off x="7848643" y="4406915"/>
            <a:ext cx="128016" cy="128016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754" name="Oval 753">
            <a:extLst>
              <a:ext uri="{FF2B5EF4-FFF2-40B4-BE49-F238E27FC236}">
                <a16:creationId xmlns:a16="http://schemas.microsoft.com/office/drawing/2014/main" id="{C3B20ED0-52EA-3F2F-460C-0B80381CB062}"/>
              </a:ext>
            </a:extLst>
          </p:cNvPr>
          <p:cNvSpPr/>
          <p:nvPr/>
        </p:nvSpPr>
        <p:spPr>
          <a:xfrm>
            <a:off x="7849639" y="5236361"/>
            <a:ext cx="128016" cy="128016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755" name="Oval 754">
            <a:extLst>
              <a:ext uri="{FF2B5EF4-FFF2-40B4-BE49-F238E27FC236}">
                <a16:creationId xmlns:a16="http://schemas.microsoft.com/office/drawing/2014/main" id="{EDBD21C1-96D5-7045-37A7-4A796550CE4C}"/>
              </a:ext>
            </a:extLst>
          </p:cNvPr>
          <p:cNvSpPr/>
          <p:nvPr/>
        </p:nvSpPr>
        <p:spPr>
          <a:xfrm>
            <a:off x="7848643" y="6080620"/>
            <a:ext cx="128016" cy="128016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756" name="Oval 755">
            <a:extLst>
              <a:ext uri="{FF2B5EF4-FFF2-40B4-BE49-F238E27FC236}">
                <a16:creationId xmlns:a16="http://schemas.microsoft.com/office/drawing/2014/main" id="{30FC7299-A8F0-C6F3-2139-4845F22E7760}"/>
              </a:ext>
            </a:extLst>
          </p:cNvPr>
          <p:cNvSpPr/>
          <p:nvPr/>
        </p:nvSpPr>
        <p:spPr>
          <a:xfrm>
            <a:off x="6990117" y="5664170"/>
            <a:ext cx="128016" cy="128016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757" name="Oval 756">
            <a:extLst>
              <a:ext uri="{FF2B5EF4-FFF2-40B4-BE49-F238E27FC236}">
                <a16:creationId xmlns:a16="http://schemas.microsoft.com/office/drawing/2014/main" id="{E9A777BE-7D83-5CDE-2E6B-986A4212935C}"/>
              </a:ext>
            </a:extLst>
          </p:cNvPr>
          <p:cNvSpPr/>
          <p:nvPr/>
        </p:nvSpPr>
        <p:spPr>
          <a:xfrm>
            <a:off x="8801187" y="5237032"/>
            <a:ext cx="128016" cy="140818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758" name="Oval 757">
            <a:extLst>
              <a:ext uri="{FF2B5EF4-FFF2-40B4-BE49-F238E27FC236}">
                <a16:creationId xmlns:a16="http://schemas.microsoft.com/office/drawing/2014/main" id="{F5964019-2727-6223-1827-DF70BAEFB9A3}"/>
              </a:ext>
            </a:extLst>
          </p:cNvPr>
          <p:cNvSpPr/>
          <p:nvPr/>
        </p:nvSpPr>
        <p:spPr>
          <a:xfrm>
            <a:off x="9887832" y="5657769"/>
            <a:ext cx="128016" cy="140818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  <p:sp>
        <p:nvSpPr>
          <p:cNvPr id="759" name="Oval 758">
            <a:extLst>
              <a:ext uri="{FF2B5EF4-FFF2-40B4-BE49-F238E27FC236}">
                <a16:creationId xmlns:a16="http://schemas.microsoft.com/office/drawing/2014/main" id="{654E4A8F-F868-E367-C830-9528F46FAF79}"/>
              </a:ext>
            </a:extLst>
          </p:cNvPr>
          <p:cNvSpPr/>
          <p:nvPr/>
        </p:nvSpPr>
        <p:spPr>
          <a:xfrm>
            <a:off x="9878786" y="4406963"/>
            <a:ext cx="128016" cy="140818"/>
          </a:xfrm>
          <a:prstGeom prst="ellipse">
            <a:avLst/>
          </a:prstGeom>
          <a:solidFill>
            <a:srgbClr val="638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638A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51" grpId="0" animBg="1"/>
      <p:bldP spid="52" grpId="0" animBg="1"/>
      <p:bldP spid="53" grpId="0" animBg="1"/>
      <p:bldP spid="54" grpId="0" animBg="1"/>
      <p:bldP spid="60" grpId="0" animBg="1"/>
      <p:bldP spid="512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9" grpId="0" animBg="1"/>
      <p:bldP spid="563" grpId="0" animBg="1"/>
      <p:bldP spid="210" grpId="0" animBg="1"/>
      <p:bldP spid="211" grpId="0"/>
      <p:bldP spid="12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/>
      <p:bldP spid="15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BACECB-723E-9109-4C95-27324F8A79E6}"/>
              </a:ext>
            </a:extLst>
          </p:cNvPr>
          <p:cNvSpPr/>
          <p:nvPr/>
        </p:nvSpPr>
        <p:spPr>
          <a:xfrm>
            <a:off x="4572974" y="3659033"/>
            <a:ext cx="7619025" cy="31904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03F87C-D45C-1EB4-B15B-197880AE60DD}"/>
              </a:ext>
            </a:extLst>
          </p:cNvPr>
          <p:cNvSpPr txBox="1"/>
          <p:nvPr/>
        </p:nvSpPr>
        <p:spPr>
          <a:xfrm>
            <a:off x="7135073" y="6343916"/>
            <a:ext cx="2272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River network</a:t>
            </a:r>
          </a:p>
        </p:txBody>
      </p:sp>
      <p:sp>
        <p:nvSpPr>
          <p:cNvPr id="155" name="Content Placeholder 2 3 1 1">
            <a:extLst>
              <a:ext uri="{FF2B5EF4-FFF2-40B4-BE49-F238E27FC236}">
                <a16:creationId xmlns:a16="http://schemas.microsoft.com/office/drawing/2014/main" id="{9B5E17BC-F9FF-01E5-A375-BF4CDB07C896}"/>
              </a:ext>
            </a:extLst>
          </p:cNvPr>
          <p:cNvSpPr txBox="1">
            <a:spLocks/>
          </p:cNvSpPr>
          <p:nvPr/>
        </p:nvSpPr>
        <p:spPr>
          <a:xfrm>
            <a:off x="636974" y="1361890"/>
            <a:ext cx="2352122" cy="836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Myriad Pro" panose="020B0503030403020204"/>
              </a:rPr>
              <a:t>Linear SEM </a:t>
            </a:r>
          </a:p>
          <a:p>
            <a:pPr marL="0" indent="0">
              <a:buNone/>
            </a:pPr>
            <a:r>
              <a:rPr lang="en-US" sz="2400" b="1" dirty="0">
                <a:latin typeface="Myriad Pro" panose="020B0503030403020204"/>
              </a:rPr>
              <a:t>classical</a:t>
            </a:r>
            <a:r>
              <a:rPr lang="en-US" sz="2400" dirty="0">
                <a:latin typeface="Myriad Pro" panose="020B0503030403020204"/>
              </a:rPr>
              <a:t> case</a:t>
            </a:r>
            <a:r>
              <a:rPr lang="en-US" sz="2400" b="1" dirty="0">
                <a:latin typeface="Myriad Pro" panose="020B0503030403020204"/>
              </a:rPr>
              <a:t> </a:t>
            </a:r>
            <a:endParaRPr lang="en-US" sz="2400" dirty="0">
              <a:latin typeface="Myriad Pro" panose="020B050303040302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A7D898-4191-8204-0E7D-F0AA631A7658}"/>
              </a:ext>
            </a:extLst>
          </p:cNvPr>
          <p:cNvSpPr/>
          <p:nvPr/>
        </p:nvSpPr>
        <p:spPr>
          <a:xfrm>
            <a:off x="4677873" y="165897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AC0B7A-F50E-7658-A0FA-277B4A3F13D9}"/>
              </a:ext>
            </a:extLst>
          </p:cNvPr>
          <p:cNvSpPr/>
          <p:nvPr/>
        </p:nvSpPr>
        <p:spPr>
          <a:xfrm>
            <a:off x="5533872" y="290938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690BCC8-0EE1-CEF5-310B-C9C206C6A63D}"/>
              </a:ext>
            </a:extLst>
          </p:cNvPr>
          <p:cNvSpPr/>
          <p:nvPr/>
        </p:nvSpPr>
        <p:spPr>
          <a:xfrm>
            <a:off x="6486458" y="2072948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A4B0B7F-6140-2A98-7196-42F71CC2A887}"/>
              </a:ext>
            </a:extLst>
          </p:cNvPr>
          <p:cNvSpPr/>
          <p:nvPr/>
        </p:nvSpPr>
        <p:spPr>
          <a:xfrm>
            <a:off x="5533872" y="1237731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8FD6B8F-6C79-F279-9508-C961026DEA1F}"/>
              </a:ext>
            </a:extLst>
          </p:cNvPr>
          <p:cNvSpPr/>
          <p:nvPr/>
        </p:nvSpPr>
        <p:spPr>
          <a:xfrm>
            <a:off x="7563219" y="124350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A0419D4-9CBE-3A85-19CA-F1AAA5625A07}"/>
              </a:ext>
            </a:extLst>
          </p:cNvPr>
          <p:cNvSpPr/>
          <p:nvPr/>
        </p:nvSpPr>
        <p:spPr>
          <a:xfrm>
            <a:off x="7573061" y="249486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C060633-A07E-1644-6D80-B86AF33434C3}"/>
              </a:ext>
            </a:extLst>
          </p:cNvPr>
          <p:cNvCxnSpPr>
            <a:cxnSpLocks/>
          </p:cNvCxnSpPr>
          <p:nvPr/>
        </p:nvCxnSpPr>
        <p:spPr>
          <a:xfrm flipV="1">
            <a:off x="4840223" y="1342508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1D7E2E-BCFA-8047-8DC8-9CE00B5EA0FA}"/>
              </a:ext>
            </a:extLst>
          </p:cNvPr>
          <p:cNvCxnSpPr>
            <a:cxnSpLocks/>
          </p:cNvCxnSpPr>
          <p:nvPr/>
        </p:nvCxnSpPr>
        <p:spPr>
          <a:xfrm flipV="1">
            <a:off x="5687572" y="2204302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09983C6-D1A6-CD10-6C1B-36A813D0898D}"/>
              </a:ext>
            </a:extLst>
          </p:cNvPr>
          <p:cNvCxnSpPr>
            <a:cxnSpLocks/>
          </p:cNvCxnSpPr>
          <p:nvPr/>
        </p:nvCxnSpPr>
        <p:spPr>
          <a:xfrm>
            <a:off x="5696222" y="1379202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498FEBE-6E9B-D508-E0B1-6D1DD4677AE8}"/>
              </a:ext>
            </a:extLst>
          </p:cNvPr>
          <p:cNvCxnSpPr>
            <a:cxnSpLocks/>
          </p:cNvCxnSpPr>
          <p:nvPr/>
        </p:nvCxnSpPr>
        <p:spPr>
          <a:xfrm>
            <a:off x="6669854" y="2180252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EBF9F6-1C07-A3E9-0A22-9248064CE745}"/>
              </a:ext>
            </a:extLst>
          </p:cNvPr>
          <p:cNvCxnSpPr>
            <a:cxnSpLocks/>
          </p:cNvCxnSpPr>
          <p:nvPr/>
        </p:nvCxnSpPr>
        <p:spPr>
          <a:xfrm flipV="1">
            <a:off x="6648808" y="1374891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BFB5A16-9AF3-A59B-8936-780EF4639601}"/>
              </a:ext>
            </a:extLst>
          </p:cNvPr>
          <p:cNvSpPr/>
          <p:nvPr/>
        </p:nvSpPr>
        <p:spPr>
          <a:xfrm>
            <a:off x="5533872" y="206714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0C190D4-1341-979D-5894-E5CE3FE4637C}"/>
              </a:ext>
            </a:extLst>
          </p:cNvPr>
          <p:cNvCxnSpPr>
            <a:cxnSpLocks/>
          </p:cNvCxnSpPr>
          <p:nvPr/>
        </p:nvCxnSpPr>
        <p:spPr>
          <a:xfrm>
            <a:off x="5714667" y="2135722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A0A8F27-5B5D-D45C-30E2-3A49611E5A16}"/>
              </a:ext>
            </a:extLst>
          </p:cNvPr>
          <p:cNvCxnSpPr>
            <a:cxnSpLocks/>
          </p:cNvCxnSpPr>
          <p:nvPr/>
        </p:nvCxnSpPr>
        <p:spPr>
          <a:xfrm>
            <a:off x="4840223" y="1767841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A14AA07-B7CC-52C2-4370-7A36CCB6AFC6}"/>
              </a:ext>
            </a:extLst>
          </p:cNvPr>
          <p:cNvCxnSpPr>
            <a:cxnSpLocks/>
          </p:cNvCxnSpPr>
          <p:nvPr/>
        </p:nvCxnSpPr>
        <p:spPr>
          <a:xfrm>
            <a:off x="4840223" y="2600428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val 511">
            <a:extLst>
              <a:ext uri="{FF2B5EF4-FFF2-40B4-BE49-F238E27FC236}">
                <a16:creationId xmlns:a16="http://schemas.microsoft.com/office/drawing/2014/main" id="{8EC305CE-8EFE-EC0B-94AF-46C9B766DEF3}"/>
              </a:ext>
            </a:extLst>
          </p:cNvPr>
          <p:cNvSpPr/>
          <p:nvPr/>
        </p:nvSpPr>
        <p:spPr>
          <a:xfrm>
            <a:off x="4674942" y="249486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77" name="Group 176" descr="\documentclass{article}&#10;\usepackage{amsmath}&#10;\pagestyle{empty}&#10;\begin{document}&#10;&#10;&#10;$n_k$&#10;&#10;\end{document}" title="IguanaTex Vector Display">
            <a:extLst>
              <a:ext uri="{FF2B5EF4-FFF2-40B4-BE49-F238E27FC236}">
                <a16:creationId xmlns:a16="http://schemas.microsoft.com/office/drawing/2014/main" id="{823E2B71-CAD8-6229-07FD-F0BD7A8DA46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498906" y="1046415"/>
            <a:ext cx="221866" cy="137160"/>
            <a:chOff x="5568733" y="-12733660"/>
            <a:chExt cx="221866" cy="137160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4BF94B8-D203-28CD-2985-44440CBAA41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 flipV="1">
              <a:off x="5568733" y="-12733660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8D1B561-A713-FDD8-D0F6-5FF1F7DC13D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 flipV="1">
              <a:off x="5711670" y="-12709381"/>
              <a:ext cx="78929" cy="112881"/>
            </a:xfrm>
            <a:custGeom>
              <a:avLst/>
              <a:gdLst>
                <a:gd name="connsiteX0" fmla="*/ 38181 w 78929"/>
                <a:gd name="connsiteY0" fmla="*/ 106651 h 112881"/>
                <a:gd name="connsiteX1" fmla="*/ 38821 w 78929"/>
                <a:gd name="connsiteY1" fmla="*/ 109223 h 112881"/>
                <a:gd name="connsiteX2" fmla="*/ 36255 w 78929"/>
                <a:gd name="connsiteY2" fmla="*/ 111465 h 112881"/>
                <a:gd name="connsiteX3" fmla="*/ 15719 w 78929"/>
                <a:gd name="connsiteY3" fmla="*/ 109863 h 112881"/>
                <a:gd name="connsiteX4" fmla="*/ 12191 w 78929"/>
                <a:gd name="connsiteY4" fmla="*/ 106177 h 112881"/>
                <a:gd name="connsiteX5" fmla="*/ 16367 w 78929"/>
                <a:gd name="connsiteY5" fmla="*/ 103929 h 112881"/>
                <a:gd name="connsiteX6" fmla="*/ 24064 w 78929"/>
                <a:gd name="connsiteY6" fmla="*/ 101523 h 112881"/>
                <a:gd name="connsiteX7" fmla="*/ 23425 w 78929"/>
                <a:gd name="connsiteY7" fmla="*/ 97996 h 112881"/>
                <a:gd name="connsiteX8" fmla="*/ 805 w 78929"/>
                <a:gd name="connsiteY8" fmla="*/ 7241 h 112881"/>
                <a:gd name="connsiteX9" fmla="*/ 0 w 78929"/>
                <a:gd name="connsiteY9" fmla="*/ 3714 h 112881"/>
                <a:gd name="connsiteX10" fmla="*/ 5455 w 78929"/>
                <a:gd name="connsiteY10" fmla="*/ -1416 h 112881"/>
                <a:gd name="connsiteX11" fmla="*/ 12837 w 78929"/>
                <a:gd name="connsiteY11" fmla="*/ 5316 h 112881"/>
                <a:gd name="connsiteX12" fmla="*/ 20694 w 78929"/>
                <a:gd name="connsiteY12" fmla="*/ 36422 h 112881"/>
                <a:gd name="connsiteX13" fmla="*/ 41229 w 78929"/>
                <a:gd name="connsiteY13" fmla="*/ 23276 h 112881"/>
                <a:gd name="connsiteX14" fmla="*/ 40913 w 78929"/>
                <a:gd name="connsiteY14" fmla="*/ 20071 h 112881"/>
                <a:gd name="connsiteX15" fmla="*/ 40266 w 78929"/>
                <a:gd name="connsiteY15" fmla="*/ 15100 h 112881"/>
                <a:gd name="connsiteX16" fmla="*/ 57272 w 78929"/>
                <a:gd name="connsiteY16" fmla="*/ -1416 h 112881"/>
                <a:gd name="connsiteX17" fmla="*/ 77650 w 78929"/>
                <a:gd name="connsiteY17" fmla="*/ 23117 h 112881"/>
                <a:gd name="connsiteX18" fmla="*/ 75084 w 78929"/>
                <a:gd name="connsiteY18" fmla="*/ 25201 h 112881"/>
                <a:gd name="connsiteX19" fmla="*/ 71871 w 78929"/>
                <a:gd name="connsiteY19" fmla="*/ 21349 h 112881"/>
                <a:gd name="connsiteX20" fmla="*/ 57754 w 78929"/>
                <a:gd name="connsiteY20" fmla="*/ 3074 h 112881"/>
                <a:gd name="connsiteX21" fmla="*/ 52140 w 78929"/>
                <a:gd name="connsiteY21" fmla="*/ 11407 h 112881"/>
                <a:gd name="connsiteX22" fmla="*/ 53104 w 78929"/>
                <a:gd name="connsiteY22" fmla="*/ 18627 h 112881"/>
                <a:gd name="connsiteX23" fmla="*/ 53908 w 78929"/>
                <a:gd name="connsiteY23" fmla="*/ 23599 h 112881"/>
                <a:gd name="connsiteX24" fmla="*/ 27917 w 78929"/>
                <a:gd name="connsiteY24" fmla="*/ 40596 h 112881"/>
                <a:gd name="connsiteX25" fmla="*/ 41229 w 78929"/>
                <a:gd name="connsiteY25" fmla="*/ 51178 h 112881"/>
                <a:gd name="connsiteX26" fmla="*/ 66415 w 78929"/>
                <a:gd name="connsiteY26" fmla="*/ 66407 h 112881"/>
                <a:gd name="connsiteX27" fmla="*/ 71713 w 78929"/>
                <a:gd name="connsiteY27" fmla="*/ 64324 h 112881"/>
                <a:gd name="connsiteX28" fmla="*/ 63368 w 78929"/>
                <a:gd name="connsiteY28" fmla="*/ 55344 h 112881"/>
                <a:gd name="connsiteX29" fmla="*/ 69786 w 78929"/>
                <a:gd name="connsiteY29" fmla="*/ 49410 h 112881"/>
                <a:gd name="connsiteX30" fmla="*/ 78930 w 78929"/>
                <a:gd name="connsiteY30" fmla="*/ 59677 h 112881"/>
                <a:gd name="connsiteX31" fmla="*/ 66581 w 78929"/>
                <a:gd name="connsiteY31" fmla="*/ 70897 h 112881"/>
                <a:gd name="connsiteX32" fmla="*/ 40913 w 78929"/>
                <a:gd name="connsiteY32" fmla="*/ 56788 h 112881"/>
                <a:gd name="connsiteX33" fmla="*/ 22297 w 78929"/>
                <a:gd name="connsiteY33" fmla="*/ 42679 h 112881"/>
                <a:gd name="connsiteX34" fmla="*/ 38181 w 78929"/>
                <a:gd name="connsiteY34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929" h="112881">
                  <a:moveTo>
                    <a:pt x="38181" y="106651"/>
                  </a:moveTo>
                  <a:cubicBezTo>
                    <a:pt x="38340" y="106975"/>
                    <a:pt x="38821" y="109058"/>
                    <a:pt x="38821" y="109223"/>
                  </a:cubicBezTo>
                  <a:cubicBezTo>
                    <a:pt x="38821" y="110022"/>
                    <a:pt x="38181" y="111465"/>
                    <a:pt x="36255" y="111465"/>
                  </a:cubicBezTo>
                  <a:cubicBezTo>
                    <a:pt x="33050" y="111465"/>
                    <a:pt x="19731" y="110186"/>
                    <a:pt x="15719" y="109863"/>
                  </a:cubicBezTo>
                  <a:cubicBezTo>
                    <a:pt x="14440" y="109705"/>
                    <a:pt x="12191" y="109540"/>
                    <a:pt x="12191" y="106177"/>
                  </a:cubicBezTo>
                  <a:cubicBezTo>
                    <a:pt x="12191" y="103929"/>
                    <a:pt x="14440" y="103929"/>
                    <a:pt x="16367" y="103929"/>
                  </a:cubicBezTo>
                  <a:cubicBezTo>
                    <a:pt x="24064" y="103929"/>
                    <a:pt x="24064" y="102808"/>
                    <a:pt x="24064" y="101523"/>
                  </a:cubicBezTo>
                  <a:cubicBezTo>
                    <a:pt x="24064" y="100402"/>
                    <a:pt x="23741" y="99439"/>
                    <a:pt x="23425" y="97996"/>
                  </a:cubicBezTo>
                  <a:lnTo>
                    <a:pt x="805" y="7241"/>
                  </a:lnTo>
                  <a:cubicBezTo>
                    <a:pt x="0" y="4354"/>
                    <a:pt x="0" y="4036"/>
                    <a:pt x="0" y="3714"/>
                  </a:cubicBezTo>
                  <a:cubicBezTo>
                    <a:pt x="0" y="1307"/>
                    <a:pt x="1926" y="-1416"/>
                    <a:pt x="5455" y="-1416"/>
                  </a:cubicBezTo>
                  <a:cubicBezTo>
                    <a:pt x="9790" y="-1416"/>
                    <a:pt x="11874" y="1789"/>
                    <a:pt x="12837" y="5316"/>
                  </a:cubicBezTo>
                  <a:cubicBezTo>
                    <a:pt x="13154" y="5962"/>
                    <a:pt x="20054" y="34181"/>
                    <a:pt x="20694" y="36422"/>
                  </a:cubicBezTo>
                  <a:cubicBezTo>
                    <a:pt x="32086" y="35302"/>
                    <a:pt x="41229" y="31616"/>
                    <a:pt x="41229" y="23276"/>
                  </a:cubicBezTo>
                  <a:cubicBezTo>
                    <a:pt x="41229" y="22470"/>
                    <a:pt x="41229" y="21674"/>
                    <a:pt x="40913" y="20071"/>
                  </a:cubicBezTo>
                  <a:cubicBezTo>
                    <a:pt x="40266" y="17665"/>
                    <a:pt x="40266" y="16859"/>
                    <a:pt x="40266" y="15100"/>
                  </a:cubicBezTo>
                  <a:cubicBezTo>
                    <a:pt x="40266" y="3714"/>
                    <a:pt x="49575" y="-1416"/>
                    <a:pt x="57272" y="-1416"/>
                  </a:cubicBezTo>
                  <a:cubicBezTo>
                    <a:pt x="72834" y="-1416"/>
                    <a:pt x="77650" y="22952"/>
                    <a:pt x="77650" y="23117"/>
                  </a:cubicBezTo>
                  <a:cubicBezTo>
                    <a:pt x="77650" y="25201"/>
                    <a:pt x="75565" y="25201"/>
                    <a:pt x="75084" y="25201"/>
                  </a:cubicBezTo>
                  <a:cubicBezTo>
                    <a:pt x="72834" y="25201"/>
                    <a:pt x="72676" y="24396"/>
                    <a:pt x="71871" y="21349"/>
                  </a:cubicBezTo>
                  <a:cubicBezTo>
                    <a:pt x="69952" y="14453"/>
                    <a:pt x="65618" y="3074"/>
                    <a:pt x="57754" y="3074"/>
                  </a:cubicBezTo>
                  <a:cubicBezTo>
                    <a:pt x="53427" y="3074"/>
                    <a:pt x="52140" y="7083"/>
                    <a:pt x="52140" y="11407"/>
                  </a:cubicBezTo>
                  <a:cubicBezTo>
                    <a:pt x="52140" y="14137"/>
                    <a:pt x="52140" y="14453"/>
                    <a:pt x="53104" y="18627"/>
                  </a:cubicBezTo>
                  <a:cubicBezTo>
                    <a:pt x="53262" y="19109"/>
                    <a:pt x="53908" y="21831"/>
                    <a:pt x="53908" y="23599"/>
                  </a:cubicBezTo>
                  <a:cubicBezTo>
                    <a:pt x="53908" y="37865"/>
                    <a:pt x="34652" y="40115"/>
                    <a:pt x="27917" y="40596"/>
                  </a:cubicBezTo>
                  <a:cubicBezTo>
                    <a:pt x="32568" y="43476"/>
                    <a:pt x="38505" y="48770"/>
                    <a:pt x="41229" y="51178"/>
                  </a:cubicBezTo>
                  <a:cubicBezTo>
                    <a:pt x="49416" y="58871"/>
                    <a:pt x="57438" y="66407"/>
                    <a:pt x="66415" y="66407"/>
                  </a:cubicBezTo>
                  <a:cubicBezTo>
                    <a:pt x="68342" y="66407"/>
                    <a:pt x="70426" y="65926"/>
                    <a:pt x="71713" y="64324"/>
                  </a:cubicBezTo>
                  <a:cubicBezTo>
                    <a:pt x="64813" y="63204"/>
                    <a:pt x="63368" y="57750"/>
                    <a:pt x="63368" y="55344"/>
                  </a:cubicBezTo>
                  <a:cubicBezTo>
                    <a:pt x="63368" y="51816"/>
                    <a:pt x="66099" y="49410"/>
                    <a:pt x="69786" y="49410"/>
                  </a:cubicBezTo>
                  <a:cubicBezTo>
                    <a:pt x="74121" y="49410"/>
                    <a:pt x="78930" y="52938"/>
                    <a:pt x="78930" y="59677"/>
                  </a:cubicBezTo>
                  <a:cubicBezTo>
                    <a:pt x="78930" y="64964"/>
                    <a:pt x="75084" y="70897"/>
                    <a:pt x="66581" y="70897"/>
                  </a:cubicBezTo>
                  <a:cubicBezTo>
                    <a:pt x="57438" y="70897"/>
                    <a:pt x="49093" y="64324"/>
                    <a:pt x="40913" y="56788"/>
                  </a:cubicBezTo>
                  <a:cubicBezTo>
                    <a:pt x="34171" y="50373"/>
                    <a:pt x="28880" y="45401"/>
                    <a:pt x="22297" y="42679"/>
                  </a:cubicBezTo>
                  <a:lnTo>
                    <a:pt x="38181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186" name="Group 185" descr="\documentclass{article}&#10;\usepackage{amsmath}&#10;\pagestyle{empty}&#10;\begin{document}&#10;&#10;&#10;$n_i$&#10;&#10;\end{document}" title="IguanaTex Vector Display">
            <a:extLst>
              <a:ext uri="{FF2B5EF4-FFF2-40B4-BE49-F238E27FC236}">
                <a16:creationId xmlns:a16="http://schemas.microsoft.com/office/drawing/2014/main" id="{35902B91-6FC0-32E2-FB16-0261708DD9C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498906" y="1884615"/>
            <a:ext cx="187056" cy="137160"/>
            <a:chOff x="5570676" y="-11899272"/>
            <a:chExt cx="187056" cy="137160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E206F3B-D19E-D1C7-CA84-904857BF77C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 flipV="1">
              <a:off x="5570676" y="-11899272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2DD03F7-6B48-00A8-A202-3B6C8EC4665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 flipV="1">
              <a:off x="5709121" y="-11870022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7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09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7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8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8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7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69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09" y="-1416"/>
                  </a:cubicBezTo>
                  <a:cubicBezTo>
                    <a:pt x="41552" y="-1416"/>
                    <a:pt x="48611" y="20711"/>
                    <a:pt x="48611" y="23118"/>
                  </a:cubicBezTo>
                  <a:cubicBezTo>
                    <a:pt x="48611" y="25201"/>
                    <a:pt x="46526" y="25201"/>
                    <a:pt x="46045" y="25201"/>
                  </a:cubicBezTo>
                  <a:cubicBezTo>
                    <a:pt x="43795" y="25201"/>
                    <a:pt x="43637" y="24239"/>
                    <a:pt x="42997" y="22471"/>
                  </a:cubicBezTo>
                  <a:cubicBezTo>
                    <a:pt x="39303" y="9648"/>
                    <a:pt x="32244" y="3074"/>
                    <a:pt x="25991" y="3074"/>
                  </a:cubicBezTo>
                  <a:cubicBezTo>
                    <a:pt x="22778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49" y="23276"/>
                    <a:pt x="27917" y="27607"/>
                    <a:pt x="29678" y="31775"/>
                  </a:cubicBezTo>
                  <a:cubicBezTo>
                    <a:pt x="31123" y="35625"/>
                    <a:pt x="36902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6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8" y="66408"/>
                    <a:pt x="22778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205" name="Group 204" descr="\documentclass{article}&#10;\usepackage{amsmath}&#10;\pagestyle{empty}&#10;\begin{document}&#10;&#10;&#10;$n_j$&#10;&#10;\end{document}" title="IguanaTex Vector Display">
            <a:extLst>
              <a:ext uri="{FF2B5EF4-FFF2-40B4-BE49-F238E27FC236}">
                <a16:creationId xmlns:a16="http://schemas.microsoft.com/office/drawing/2014/main" id="{23DD14FD-0E1B-0A9C-8BE3-2F250EE4A9D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464106" y="1884615"/>
            <a:ext cx="201330" cy="168268"/>
            <a:chOff x="6535876" y="-11899271"/>
            <a:chExt cx="201330" cy="168268"/>
          </a:xfrm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61CA624-FEF7-86CB-F3E5-57EB2EB4FC9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 flipV="1">
              <a:off x="6535876" y="-11899271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3674939-0386-1DDC-7628-DF240B6E9C9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 flipV="1">
              <a:off x="6666780" y="-11870020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4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9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4" y="9808"/>
                    <a:pt x="15404" y="12214"/>
                  </a:cubicBezTo>
                  <a:cubicBezTo>
                    <a:pt x="15404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4" y="-1414"/>
                    <a:pt x="15885" y="-1414"/>
                  </a:cubicBezTo>
                  <a:cubicBezTo>
                    <a:pt x="25510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1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9" y="94794"/>
                    <a:pt x="52299" y="89657"/>
                  </a:cubicBezTo>
                  <a:cubicBezTo>
                    <a:pt x="52299" y="87896"/>
                    <a:pt x="51983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196" name="Group 195" descr="\documentclass{article}&#10;\usepackage{amsmath}&#10;\pagestyle{empty}&#10;\begin{document}&#10;&#10;&#10;$n_l$&#10;&#10;\end{document}" title="IguanaTex Vector Display">
            <a:extLst>
              <a:ext uri="{FF2B5EF4-FFF2-40B4-BE49-F238E27FC236}">
                <a16:creationId xmlns:a16="http://schemas.microsoft.com/office/drawing/2014/main" id="{435EB857-B038-60A2-13A1-1C45C591D438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498906" y="2684715"/>
            <a:ext cx="176791" cy="137160"/>
            <a:chOff x="5570676" y="-11099172"/>
            <a:chExt cx="176791" cy="137160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24365E9-CF7B-EDC7-A56F-E67C717999D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 flipV="1">
              <a:off x="5570676" y="-11099172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1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C23B52AD-F15E-A839-BD4D-57C0623D2AE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 flipV="1">
              <a:off x="5711528" y="-11074893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7 w 35939"/>
                <a:gd name="connsiteY4" fmla="*/ 106177 h 112881"/>
                <a:gd name="connsiteX5" fmla="*/ 13478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1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7" y="109540"/>
                    <a:pt x="9467" y="106177"/>
                  </a:cubicBezTo>
                  <a:cubicBezTo>
                    <a:pt x="9467" y="103929"/>
                    <a:pt x="11709" y="103929"/>
                    <a:pt x="13478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1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548" name="Oval 547">
            <a:extLst>
              <a:ext uri="{FF2B5EF4-FFF2-40B4-BE49-F238E27FC236}">
                <a16:creationId xmlns:a16="http://schemas.microsoft.com/office/drawing/2014/main" id="{B2E793FF-7325-58D2-9AC9-D32C53336B07}"/>
              </a:ext>
            </a:extLst>
          </p:cNvPr>
          <p:cNvSpPr/>
          <p:nvPr/>
        </p:nvSpPr>
        <p:spPr>
          <a:xfrm>
            <a:off x="8961690" y="1658977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DB5949B1-707C-AE3C-ED80-C5597FB6C05B}"/>
              </a:ext>
            </a:extLst>
          </p:cNvPr>
          <p:cNvSpPr/>
          <p:nvPr/>
        </p:nvSpPr>
        <p:spPr>
          <a:xfrm>
            <a:off x="9817689" y="290938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0C47F64F-688C-72F5-EF6C-0CBF562C4F9F}"/>
              </a:ext>
            </a:extLst>
          </p:cNvPr>
          <p:cNvSpPr/>
          <p:nvPr/>
        </p:nvSpPr>
        <p:spPr>
          <a:xfrm>
            <a:off x="10770275" y="2072948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998E8173-6D34-079E-876D-1486FBB01415}"/>
              </a:ext>
            </a:extLst>
          </p:cNvPr>
          <p:cNvSpPr/>
          <p:nvPr/>
        </p:nvSpPr>
        <p:spPr>
          <a:xfrm>
            <a:off x="9817689" y="1237731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E616565B-23A6-4AD1-7E91-CB7E6C59492D}"/>
              </a:ext>
            </a:extLst>
          </p:cNvPr>
          <p:cNvSpPr/>
          <p:nvPr/>
        </p:nvSpPr>
        <p:spPr>
          <a:xfrm>
            <a:off x="11847036" y="124350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39AF8108-2D62-B4B6-44D2-B0B9E2C15DBF}"/>
              </a:ext>
            </a:extLst>
          </p:cNvPr>
          <p:cNvSpPr/>
          <p:nvPr/>
        </p:nvSpPr>
        <p:spPr>
          <a:xfrm>
            <a:off x="11856878" y="249486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54" name="Straight Arrow Connector 553">
            <a:extLst>
              <a:ext uri="{FF2B5EF4-FFF2-40B4-BE49-F238E27FC236}">
                <a16:creationId xmlns:a16="http://schemas.microsoft.com/office/drawing/2014/main" id="{E03A7C30-263E-5771-8DE1-2462D089DE03}"/>
              </a:ext>
            </a:extLst>
          </p:cNvPr>
          <p:cNvCxnSpPr>
            <a:cxnSpLocks/>
          </p:cNvCxnSpPr>
          <p:nvPr/>
        </p:nvCxnSpPr>
        <p:spPr>
          <a:xfrm flipV="1">
            <a:off x="9124040" y="1342508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Arrow Connector 554">
            <a:extLst>
              <a:ext uri="{FF2B5EF4-FFF2-40B4-BE49-F238E27FC236}">
                <a16:creationId xmlns:a16="http://schemas.microsoft.com/office/drawing/2014/main" id="{10EBC5B5-BFD5-298A-638C-D7C0D6C334B6}"/>
              </a:ext>
            </a:extLst>
          </p:cNvPr>
          <p:cNvCxnSpPr>
            <a:cxnSpLocks/>
          </p:cNvCxnSpPr>
          <p:nvPr/>
        </p:nvCxnSpPr>
        <p:spPr>
          <a:xfrm flipV="1">
            <a:off x="9971389" y="2204302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>
            <a:extLst>
              <a:ext uri="{FF2B5EF4-FFF2-40B4-BE49-F238E27FC236}">
                <a16:creationId xmlns:a16="http://schemas.microsoft.com/office/drawing/2014/main" id="{B1D33E1E-1E6A-5405-E43E-19835FB21E95}"/>
              </a:ext>
            </a:extLst>
          </p:cNvPr>
          <p:cNvCxnSpPr>
            <a:cxnSpLocks/>
          </p:cNvCxnSpPr>
          <p:nvPr/>
        </p:nvCxnSpPr>
        <p:spPr>
          <a:xfrm>
            <a:off x="9980039" y="1379202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Arrow Connector 556">
            <a:extLst>
              <a:ext uri="{FF2B5EF4-FFF2-40B4-BE49-F238E27FC236}">
                <a16:creationId xmlns:a16="http://schemas.microsoft.com/office/drawing/2014/main" id="{46798238-6F89-5D6F-7A79-A80AB2340A6D}"/>
              </a:ext>
            </a:extLst>
          </p:cNvPr>
          <p:cNvCxnSpPr>
            <a:cxnSpLocks/>
          </p:cNvCxnSpPr>
          <p:nvPr/>
        </p:nvCxnSpPr>
        <p:spPr>
          <a:xfrm>
            <a:off x="10953671" y="2180252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Arrow Connector 557">
            <a:extLst>
              <a:ext uri="{FF2B5EF4-FFF2-40B4-BE49-F238E27FC236}">
                <a16:creationId xmlns:a16="http://schemas.microsoft.com/office/drawing/2014/main" id="{ED7B9672-A615-5D7C-5B1D-6F59C2046A5A}"/>
              </a:ext>
            </a:extLst>
          </p:cNvPr>
          <p:cNvCxnSpPr>
            <a:cxnSpLocks/>
          </p:cNvCxnSpPr>
          <p:nvPr/>
        </p:nvCxnSpPr>
        <p:spPr>
          <a:xfrm flipV="1">
            <a:off x="10932625" y="1374891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Oval 558">
            <a:extLst>
              <a:ext uri="{FF2B5EF4-FFF2-40B4-BE49-F238E27FC236}">
                <a16:creationId xmlns:a16="http://schemas.microsoft.com/office/drawing/2014/main" id="{C2F1B357-314D-A63C-9D3A-9B03F2F3B83C}"/>
              </a:ext>
            </a:extLst>
          </p:cNvPr>
          <p:cNvSpPr/>
          <p:nvPr/>
        </p:nvSpPr>
        <p:spPr>
          <a:xfrm>
            <a:off x="9817689" y="206714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30F3D5AA-5505-7AE6-2B00-53F3385B359A}"/>
              </a:ext>
            </a:extLst>
          </p:cNvPr>
          <p:cNvCxnSpPr>
            <a:cxnSpLocks/>
          </p:cNvCxnSpPr>
          <p:nvPr/>
        </p:nvCxnSpPr>
        <p:spPr>
          <a:xfrm>
            <a:off x="9998484" y="2135722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AC4D9657-45F8-F7DF-00E5-912EA42307E7}"/>
              </a:ext>
            </a:extLst>
          </p:cNvPr>
          <p:cNvCxnSpPr>
            <a:cxnSpLocks/>
          </p:cNvCxnSpPr>
          <p:nvPr/>
        </p:nvCxnSpPr>
        <p:spPr>
          <a:xfrm>
            <a:off x="9124040" y="1767841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176FE91E-A4C1-7379-38BF-D1AC5068E16B}"/>
              </a:ext>
            </a:extLst>
          </p:cNvPr>
          <p:cNvCxnSpPr>
            <a:cxnSpLocks/>
          </p:cNvCxnSpPr>
          <p:nvPr/>
        </p:nvCxnSpPr>
        <p:spPr>
          <a:xfrm>
            <a:off x="9124040" y="2600428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Oval 562">
            <a:extLst>
              <a:ext uri="{FF2B5EF4-FFF2-40B4-BE49-F238E27FC236}">
                <a16:creationId xmlns:a16="http://schemas.microsoft.com/office/drawing/2014/main" id="{C431F185-E059-00A1-4768-6FA244AD5529}"/>
              </a:ext>
            </a:extLst>
          </p:cNvPr>
          <p:cNvSpPr/>
          <p:nvPr/>
        </p:nvSpPr>
        <p:spPr>
          <a:xfrm>
            <a:off x="8958759" y="249486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37" name="Group 136" descr="\documentclass{article}&#10;\usepackage{amsmath}&#10;\pagestyle{empty}&#10;\begin{document}&#10;&#10;&#10;$x_k$&#10;&#10;\end{document}" title="IguanaTex Vector Display">
            <a:extLst>
              <a:ext uri="{FF2B5EF4-FFF2-40B4-BE49-F238E27FC236}">
                <a16:creationId xmlns:a16="http://schemas.microsoft.com/office/drawing/2014/main" id="{F67014C7-8511-112A-960D-008168F1C21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77986" y="1050227"/>
            <a:ext cx="215288" cy="137160"/>
            <a:chOff x="6327798" y="-15538173"/>
            <a:chExt cx="237942" cy="151593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BC075E1-B6A2-C9EF-2AB2-3899393C9E4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 flipV="1">
              <a:off x="6327798" y="-15538173"/>
              <a:ext cx="126113" cy="114651"/>
            </a:xfrm>
            <a:custGeom>
              <a:avLst/>
              <a:gdLst>
                <a:gd name="connsiteX0" fmla="*/ 77241 w 126113"/>
                <a:gd name="connsiteY0" fmla="*/ 77805 h 114651"/>
                <a:gd name="connsiteX1" fmla="*/ 102305 w 126113"/>
                <a:gd name="connsiteY1" fmla="*/ 107668 h 114651"/>
                <a:gd name="connsiteX2" fmla="*/ 114968 w 126113"/>
                <a:gd name="connsiteY2" fmla="*/ 104372 h 114651"/>
                <a:gd name="connsiteX3" fmla="*/ 102813 w 126113"/>
                <a:gd name="connsiteY3" fmla="*/ 90707 h 114651"/>
                <a:gd name="connsiteX4" fmla="*/ 112434 w 126113"/>
                <a:gd name="connsiteY4" fmla="*/ 81854 h 114651"/>
                <a:gd name="connsiteX5" fmla="*/ 126114 w 126113"/>
                <a:gd name="connsiteY5" fmla="*/ 96527 h 114651"/>
                <a:gd name="connsiteX6" fmla="*/ 102559 w 126113"/>
                <a:gd name="connsiteY6" fmla="*/ 113233 h 114651"/>
                <a:gd name="connsiteX7" fmla="*/ 75970 w 126113"/>
                <a:gd name="connsiteY7" fmla="*/ 94002 h 114651"/>
                <a:gd name="connsiteX8" fmla="*/ 48626 w 126113"/>
                <a:gd name="connsiteY8" fmla="*/ 113233 h 114651"/>
                <a:gd name="connsiteX9" fmla="*/ 7857 w 126113"/>
                <a:gd name="connsiteY9" fmla="*/ 74257 h 114651"/>
                <a:gd name="connsiteX10" fmla="*/ 10891 w 126113"/>
                <a:gd name="connsiteY10" fmla="*/ 71732 h 114651"/>
                <a:gd name="connsiteX11" fmla="*/ 14180 w 126113"/>
                <a:gd name="connsiteY11" fmla="*/ 74509 h 114651"/>
                <a:gd name="connsiteX12" fmla="*/ 48118 w 126113"/>
                <a:gd name="connsiteY12" fmla="*/ 107668 h 114651"/>
                <a:gd name="connsiteX13" fmla="*/ 61790 w 126113"/>
                <a:gd name="connsiteY13" fmla="*/ 90707 h 114651"/>
                <a:gd name="connsiteX14" fmla="*/ 48118 w 126113"/>
                <a:gd name="connsiteY14" fmla="*/ 30476 h 114651"/>
                <a:gd name="connsiteX15" fmla="*/ 24063 w 126113"/>
                <a:gd name="connsiteY15" fmla="*/ 4155 h 114651"/>
                <a:gd name="connsiteX16" fmla="*/ 11400 w 126113"/>
                <a:gd name="connsiteY16" fmla="*/ 7442 h 114651"/>
                <a:gd name="connsiteX17" fmla="*/ 23300 w 126113"/>
                <a:gd name="connsiteY17" fmla="*/ 21106 h 114651"/>
                <a:gd name="connsiteX18" fmla="*/ 13934 w 126113"/>
                <a:gd name="connsiteY18" fmla="*/ 29967 h 114651"/>
                <a:gd name="connsiteX19" fmla="*/ 0 w 126113"/>
                <a:gd name="connsiteY19" fmla="*/ 15286 h 114651"/>
                <a:gd name="connsiteX20" fmla="*/ 23808 w 126113"/>
                <a:gd name="connsiteY20" fmla="*/ -1419 h 114651"/>
                <a:gd name="connsiteX21" fmla="*/ 50398 w 126113"/>
                <a:gd name="connsiteY21" fmla="*/ 17820 h 114651"/>
                <a:gd name="connsiteX22" fmla="*/ 77742 w 126113"/>
                <a:gd name="connsiteY22" fmla="*/ -1419 h 114651"/>
                <a:gd name="connsiteX23" fmla="*/ 118257 w 126113"/>
                <a:gd name="connsiteY23" fmla="*/ 37558 h 114651"/>
                <a:gd name="connsiteX24" fmla="*/ 115222 w 126113"/>
                <a:gd name="connsiteY24" fmla="*/ 40090 h 114651"/>
                <a:gd name="connsiteX25" fmla="*/ 111933 w 126113"/>
                <a:gd name="connsiteY25" fmla="*/ 37304 h 114651"/>
                <a:gd name="connsiteX26" fmla="*/ 78250 w 126113"/>
                <a:gd name="connsiteY26" fmla="*/ 4155 h 114651"/>
                <a:gd name="connsiteX27" fmla="*/ 64324 w 126113"/>
                <a:gd name="connsiteY27" fmla="*/ 20852 h 114651"/>
                <a:gd name="connsiteX28" fmla="*/ 68630 w 126113"/>
                <a:gd name="connsiteY28" fmla="*/ 43131 h 114651"/>
                <a:gd name="connsiteX29" fmla="*/ 77241 w 126113"/>
                <a:gd name="connsiteY29" fmla="*/ 77805 h 1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113" h="114651">
                  <a:moveTo>
                    <a:pt x="77241" y="77805"/>
                  </a:moveTo>
                  <a:cubicBezTo>
                    <a:pt x="78758" y="84380"/>
                    <a:pt x="84582" y="107668"/>
                    <a:pt x="102305" y="107668"/>
                  </a:cubicBezTo>
                  <a:cubicBezTo>
                    <a:pt x="103576" y="107668"/>
                    <a:pt x="109653" y="107668"/>
                    <a:pt x="114968" y="104372"/>
                  </a:cubicBezTo>
                  <a:cubicBezTo>
                    <a:pt x="107882" y="103110"/>
                    <a:pt x="102813" y="96781"/>
                    <a:pt x="102813" y="90707"/>
                  </a:cubicBezTo>
                  <a:cubicBezTo>
                    <a:pt x="102813" y="86658"/>
                    <a:pt x="105602" y="81854"/>
                    <a:pt x="112434" y="81854"/>
                  </a:cubicBezTo>
                  <a:cubicBezTo>
                    <a:pt x="118010" y="81854"/>
                    <a:pt x="126114" y="86404"/>
                    <a:pt x="126114" y="96527"/>
                  </a:cubicBezTo>
                  <a:cubicBezTo>
                    <a:pt x="126114" y="109691"/>
                    <a:pt x="111171" y="113233"/>
                    <a:pt x="102559" y="113233"/>
                  </a:cubicBezTo>
                  <a:cubicBezTo>
                    <a:pt x="87870" y="113233"/>
                    <a:pt x="79013" y="99822"/>
                    <a:pt x="75970" y="94002"/>
                  </a:cubicBezTo>
                  <a:cubicBezTo>
                    <a:pt x="69638" y="110699"/>
                    <a:pt x="55966" y="113233"/>
                    <a:pt x="48626" y="113233"/>
                  </a:cubicBezTo>
                  <a:cubicBezTo>
                    <a:pt x="22283" y="113233"/>
                    <a:pt x="7857" y="80584"/>
                    <a:pt x="7857" y="74257"/>
                  </a:cubicBezTo>
                  <a:cubicBezTo>
                    <a:pt x="7857" y="71732"/>
                    <a:pt x="10383" y="71732"/>
                    <a:pt x="10891" y="71732"/>
                  </a:cubicBezTo>
                  <a:cubicBezTo>
                    <a:pt x="12917" y="71732"/>
                    <a:pt x="13680" y="72231"/>
                    <a:pt x="14180" y="74509"/>
                  </a:cubicBezTo>
                  <a:cubicBezTo>
                    <a:pt x="22792" y="101339"/>
                    <a:pt x="39506" y="107668"/>
                    <a:pt x="48118" y="107668"/>
                  </a:cubicBezTo>
                  <a:cubicBezTo>
                    <a:pt x="52924" y="107668"/>
                    <a:pt x="61790" y="105388"/>
                    <a:pt x="61790" y="90707"/>
                  </a:cubicBezTo>
                  <a:cubicBezTo>
                    <a:pt x="61790" y="82863"/>
                    <a:pt x="57484" y="65903"/>
                    <a:pt x="48118" y="30476"/>
                  </a:cubicBezTo>
                  <a:cubicBezTo>
                    <a:pt x="44066" y="14779"/>
                    <a:pt x="35201" y="4155"/>
                    <a:pt x="24063" y="4155"/>
                  </a:cubicBezTo>
                  <a:cubicBezTo>
                    <a:pt x="22537" y="4155"/>
                    <a:pt x="16715" y="4155"/>
                    <a:pt x="11400" y="7442"/>
                  </a:cubicBezTo>
                  <a:cubicBezTo>
                    <a:pt x="17731" y="8705"/>
                    <a:pt x="23300" y="14024"/>
                    <a:pt x="23300" y="21106"/>
                  </a:cubicBezTo>
                  <a:cubicBezTo>
                    <a:pt x="23300" y="27943"/>
                    <a:pt x="17731" y="29967"/>
                    <a:pt x="13934" y="29967"/>
                  </a:cubicBezTo>
                  <a:cubicBezTo>
                    <a:pt x="6331" y="29967"/>
                    <a:pt x="0" y="23386"/>
                    <a:pt x="0" y="15286"/>
                  </a:cubicBezTo>
                  <a:cubicBezTo>
                    <a:pt x="0" y="3646"/>
                    <a:pt x="12663" y="-1419"/>
                    <a:pt x="23808" y="-1419"/>
                  </a:cubicBezTo>
                  <a:cubicBezTo>
                    <a:pt x="40523" y="-1419"/>
                    <a:pt x="49635" y="16303"/>
                    <a:pt x="50398" y="17820"/>
                  </a:cubicBezTo>
                  <a:cubicBezTo>
                    <a:pt x="53432" y="8458"/>
                    <a:pt x="62552" y="-1419"/>
                    <a:pt x="77742" y="-1419"/>
                  </a:cubicBezTo>
                  <a:cubicBezTo>
                    <a:pt x="103830" y="-1419"/>
                    <a:pt x="118257" y="31229"/>
                    <a:pt x="118257" y="37558"/>
                  </a:cubicBezTo>
                  <a:cubicBezTo>
                    <a:pt x="118257" y="40090"/>
                    <a:pt x="115985" y="40090"/>
                    <a:pt x="115222" y="40090"/>
                  </a:cubicBezTo>
                  <a:cubicBezTo>
                    <a:pt x="112942" y="40090"/>
                    <a:pt x="112434" y="39082"/>
                    <a:pt x="111933" y="37304"/>
                  </a:cubicBezTo>
                  <a:cubicBezTo>
                    <a:pt x="103576" y="10229"/>
                    <a:pt x="86353" y="4155"/>
                    <a:pt x="78250" y="4155"/>
                  </a:cubicBezTo>
                  <a:cubicBezTo>
                    <a:pt x="68375" y="4155"/>
                    <a:pt x="64324" y="12254"/>
                    <a:pt x="64324" y="20852"/>
                  </a:cubicBezTo>
                  <a:cubicBezTo>
                    <a:pt x="64324" y="26427"/>
                    <a:pt x="65841" y="31992"/>
                    <a:pt x="68630" y="43131"/>
                  </a:cubicBezTo>
                  <a:lnTo>
                    <a:pt x="77241" y="77805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BB267EE-9D85-191D-CE10-E75F6AFDA09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 flipV="1">
              <a:off x="6478506" y="-15511339"/>
              <a:ext cx="87234" cy="124759"/>
            </a:xfrm>
            <a:custGeom>
              <a:avLst/>
              <a:gdLst>
                <a:gd name="connsiteX0" fmla="*/ 42200 w 87234"/>
                <a:gd name="connsiteY0" fmla="*/ 118023 h 124759"/>
                <a:gd name="connsiteX1" fmla="*/ 42907 w 87234"/>
                <a:gd name="connsiteY1" fmla="*/ 120866 h 124759"/>
                <a:gd name="connsiteX2" fmla="*/ 40071 w 87234"/>
                <a:gd name="connsiteY2" fmla="*/ 123344 h 124759"/>
                <a:gd name="connsiteX3" fmla="*/ 17374 w 87234"/>
                <a:gd name="connsiteY3" fmla="*/ 121573 h 124759"/>
                <a:gd name="connsiteX4" fmla="*/ 13474 w 87234"/>
                <a:gd name="connsiteY4" fmla="*/ 117499 h 124759"/>
                <a:gd name="connsiteX5" fmla="*/ 18089 w 87234"/>
                <a:gd name="connsiteY5" fmla="*/ 115015 h 124759"/>
                <a:gd name="connsiteX6" fmla="*/ 26597 w 87234"/>
                <a:gd name="connsiteY6" fmla="*/ 112355 h 124759"/>
                <a:gd name="connsiteX7" fmla="*/ 25890 w 87234"/>
                <a:gd name="connsiteY7" fmla="*/ 108456 h 124759"/>
                <a:gd name="connsiteX8" fmla="*/ 890 w 87234"/>
                <a:gd name="connsiteY8" fmla="*/ 8152 h 124759"/>
                <a:gd name="connsiteX9" fmla="*/ 0 w 87234"/>
                <a:gd name="connsiteY9" fmla="*/ 4254 h 124759"/>
                <a:gd name="connsiteX10" fmla="*/ 6030 w 87234"/>
                <a:gd name="connsiteY10" fmla="*/ -1416 h 124759"/>
                <a:gd name="connsiteX11" fmla="*/ 14188 w 87234"/>
                <a:gd name="connsiteY11" fmla="*/ 6024 h 124759"/>
                <a:gd name="connsiteX12" fmla="*/ 22872 w 87234"/>
                <a:gd name="connsiteY12" fmla="*/ 40403 h 124759"/>
                <a:gd name="connsiteX13" fmla="*/ 45568 w 87234"/>
                <a:gd name="connsiteY13" fmla="*/ 25874 h 124759"/>
                <a:gd name="connsiteX14" fmla="*/ 45219 w 87234"/>
                <a:gd name="connsiteY14" fmla="*/ 22332 h 124759"/>
                <a:gd name="connsiteX15" fmla="*/ 44503 w 87234"/>
                <a:gd name="connsiteY15" fmla="*/ 16838 h 124759"/>
                <a:gd name="connsiteX16" fmla="*/ 63299 w 87234"/>
                <a:gd name="connsiteY16" fmla="*/ -1416 h 124759"/>
                <a:gd name="connsiteX17" fmla="*/ 85821 w 87234"/>
                <a:gd name="connsiteY17" fmla="*/ 25699 h 124759"/>
                <a:gd name="connsiteX18" fmla="*/ 82985 w 87234"/>
                <a:gd name="connsiteY18" fmla="*/ 28002 h 124759"/>
                <a:gd name="connsiteX19" fmla="*/ 79434 w 87234"/>
                <a:gd name="connsiteY19" fmla="*/ 23745 h 124759"/>
                <a:gd name="connsiteX20" fmla="*/ 63831 w 87234"/>
                <a:gd name="connsiteY20" fmla="*/ 3546 h 124759"/>
                <a:gd name="connsiteX21" fmla="*/ 57627 w 87234"/>
                <a:gd name="connsiteY21" fmla="*/ 12756 h 124759"/>
                <a:gd name="connsiteX22" fmla="*/ 58692 w 87234"/>
                <a:gd name="connsiteY22" fmla="*/ 20736 h 124759"/>
                <a:gd name="connsiteX23" fmla="*/ 59581 w 87234"/>
                <a:gd name="connsiteY23" fmla="*/ 26231 h 124759"/>
                <a:gd name="connsiteX24" fmla="*/ 30855 w 87234"/>
                <a:gd name="connsiteY24" fmla="*/ 45017 h 124759"/>
                <a:gd name="connsiteX25" fmla="*/ 45568 w 87234"/>
                <a:gd name="connsiteY25" fmla="*/ 56712 h 124759"/>
                <a:gd name="connsiteX26" fmla="*/ 73404 w 87234"/>
                <a:gd name="connsiteY26" fmla="*/ 73544 h 124759"/>
                <a:gd name="connsiteX27" fmla="*/ 79259 w 87234"/>
                <a:gd name="connsiteY27" fmla="*/ 71241 h 124759"/>
                <a:gd name="connsiteX28" fmla="*/ 70036 w 87234"/>
                <a:gd name="connsiteY28" fmla="*/ 61317 h 124759"/>
                <a:gd name="connsiteX29" fmla="*/ 77130 w 87234"/>
                <a:gd name="connsiteY29" fmla="*/ 54758 h 124759"/>
                <a:gd name="connsiteX30" fmla="*/ 87235 w 87234"/>
                <a:gd name="connsiteY30" fmla="*/ 66105 h 124759"/>
                <a:gd name="connsiteX31" fmla="*/ 73587 w 87234"/>
                <a:gd name="connsiteY31" fmla="*/ 78507 h 124759"/>
                <a:gd name="connsiteX32" fmla="*/ 45219 w 87234"/>
                <a:gd name="connsiteY32" fmla="*/ 62912 h 124759"/>
                <a:gd name="connsiteX33" fmla="*/ 24643 w 87234"/>
                <a:gd name="connsiteY33" fmla="*/ 47319 h 124759"/>
                <a:gd name="connsiteX34" fmla="*/ 42200 w 87234"/>
                <a:gd name="connsiteY34" fmla="*/ 118023 h 1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234" h="124759">
                  <a:moveTo>
                    <a:pt x="42200" y="118023"/>
                  </a:moveTo>
                  <a:cubicBezTo>
                    <a:pt x="42374" y="118381"/>
                    <a:pt x="42907" y="120683"/>
                    <a:pt x="42907" y="120866"/>
                  </a:cubicBezTo>
                  <a:cubicBezTo>
                    <a:pt x="42907" y="121748"/>
                    <a:pt x="42200" y="123344"/>
                    <a:pt x="40071" y="123344"/>
                  </a:cubicBezTo>
                  <a:cubicBezTo>
                    <a:pt x="36527" y="123344"/>
                    <a:pt x="21807" y="121929"/>
                    <a:pt x="17374" y="121573"/>
                  </a:cubicBezTo>
                  <a:cubicBezTo>
                    <a:pt x="15960" y="121397"/>
                    <a:pt x="13474" y="121216"/>
                    <a:pt x="13474" y="117499"/>
                  </a:cubicBezTo>
                  <a:cubicBezTo>
                    <a:pt x="13474" y="115015"/>
                    <a:pt x="15960" y="115015"/>
                    <a:pt x="18089" y="115015"/>
                  </a:cubicBezTo>
                  <a:cubicBezTo>
                    <a:pt x="26597" y="115015"/>
                    <a:pt x="26597" y="113775"/>
                    <a:pt x="26597" y="112355"/>
                  </a:cubicBezTo>
                  <a:cubicBezTo>
                    <a:pt x="26597" y="111116"/>
                    <a:pt x="26240" y="110052"/>
                    <a:pt x="25890" y="108456"/>
                  </a:cubicBezTo>
                  <a:lnTo>
                    <a:pt x="890" y="8152"/>
                  </a:lnTo>
                  <a:cubicBezTo>
                    <a:pt x="0" y="4961"/>
                    <a:pt x="0" y="4610"/>
                    <a:pt x="0" y="4254"/>
                  </a:cubicBezTo>
                  <a:cubicBezTo>
                    <a:pt x="0" y="1594"/>
                    <a:pt x="2129" y="-1416"/>
                    <a:pt x="6030" y="-1416"/>
                  </a:cubicBezTo>
                  <a:cubicBezTo>
                    <a:pt x="10820" y="-1416"/>
                    <a:pt x="13124" y="2126"/>
                    <a:pt x="14188" y="6024"/>
                  </a:cubicBezTo>
                  <a:cubicBezTo>
                    <a:pt x="14538" y="6738"/>
                    <a:pt x="22164" y="37927"/>
                    <a:pt x="22872" y="40403"/>
                  </a:cubicBezTo>
                  <a:cubicBezTo>
                    <a:pt x="35463" y="39166"/>
                    <a:pt x="45568" y="35092"/>
                    <a:pt x="45568" y="25874"/>
                  </a:cubicBezTo>
                  <a:cubicBezTo>
                    <a:pt x="45568" y="24984"/>
                    <a:pt x="45568" y="24103"/>
                    <a:pt x="45219" y="22332"/>
                  </a:cubicBezTo>
                  <a:cubicBezTo>
                    <a:pt x="44503" y="19673"/>
                    <a:pt x="44503" y="18783"/>
                    <a:pt x="44503" y="16838"/>
                  </a:cubicBezTo>
                  <a:cubicBezTo>
                    <a:pt x="44503" y="4254"/>
                    <a:pt x="54791" y="-1416"/>
                    <a:pt x="63299" y="-1416"/>
                  </a:cubicBezTo>
                  <a:cubicBezTo>
                    <a:pt x="80498" y="-1416"/>
                    <a:pt x="85821" y="25516"/>
                    <a:pt x="85821" y="25699"/>
                  </a:cubicBezTo>
                  <a:cubicBezTo>
                    <a:pt x="85821" y="28002"/>
                    <a:pt x="83517" y="28002"/>
                    <a:pt x="82985" y="28002"/>
                  </a:cubicBezTo>
                  <a:cubicBezTo>
                    <a:pt x="80498" y="28002"/>
                    <a:pt x="80324" y="27112"/>
                    <a:pt x="79434" y="23745"/>
                  </a:cubicBezTo>
                  <a:cubicBezTo>
                    <a:pt x="77313" y="16123"/>
                    <a:pt x="72522" y="3546"/>
                    <a:pt x="63831" y="3546"/>
                  </a:cubicBezTo>
                  <a:cubicBezTo>
                    <a:pt x="59049" y="3546"/>
                    <a:pt x="57627" y="7977"/>
                    <a:pt x="57627" y="12756"/>
                  </a:cubicBezTo>
                  <a:cubicBezTo>
                    <a:pt x="57627" y="15774"/>
                    <a:pt x="57627" y="16123"/>
                    <a:pt x="58692" y="20736"/>
                  </a:cubicBezTo>
                  <a:cubicBezTo>
                    <a:pt x="58866" y="21268"/>
                    <a:pt x="59581" y="24277"/>
                    <a:pt x="59581" y="26231"/>
                  </a:cubicBezTo>
                  <a:cubicBezTo>
                    <a:pt x="59581" y="41999"/>
                    <a:pt x="38299" y="44485"/>
                    <a:pt x="30855" y="45017"/>
                  </a:cubicBezTo>
                  <a:cubicBezTo>
                    <a:pt x="35995" y="48200"/>
                    <a:pt x="42557" y="54051"/>
                    <a:pt x="45568" y="56712"/>
                  </a:cubicBezTo>
                  <a:cubicBezTo>
                    <a:pt x="54617" y="65215"/>
                    <a:pt x="63482" y="73544"/>
                    <a:pt x="73404" y="73544"/>
                  </a:cubicBezTo>
                  <a:cubicBezTo>
                    <a:pt x="75533" y="73544"/>
                    <a:pt x="77837" y="73012"/>
                    <a:pt x="79259" y="71241"/>
                  </a:cubicBezTo>
                  <a:cubicBezTo>
                    <a:pt x="71633" y="70004"/>
                    <a:pt x="70036" y="63976"/>
                    <a:pt x="70036" y="61317"/>
                  </a:cubicBezTo>
                  <a:cubicBezTo>
                    <a:pt x="70036" y="57418"/>
                    <a:pt x="73055" y="54758"/>
                    <a:pt x="77130" y="54758"/>
                  </a:cubicBezTo>
                  <a:cubicBezTo>
                    <a:pt x="81920" y="54758"/>
                    <a:pt x="87235" y="58657"/>
                    <a:pt x="87235" y="66105"/>
                  </a:cubicBezTo>
                  <a:cubicBezTo>
                    <a:pt x="87235" y="71949"/>
                    <a:pt x="82985" y="78507"/>
                    <a:pt x="73587" y="78507"/>
                  </a:cubicBezTo>
                  <a:cubicBezTo>
                    <a:pt x="63482" y="78507"/>
                    <a:pt x="54259" y="71241"/>
                    <a:pt x="45219" y="62912"/>
                  </a:cubicBezTo>
                  <a:cubicBezTo>
                    <a:pt x="37767" y="55822"/>
                    <a:pt x="31920" y="50328"/>
                    <a:pt x="24643" y="47319"/>
                  </a:cubicBezTo>
                  <a:lnTo>
                    <a:pt x="42200" y="11802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140" name="Group 139" descr="\documentclass{article}&#10;\usepackage{amsmath}&#10;\pagestyle{empty}&#10;\begin{document}&#10;&#10;&#10;$x_i$&#10;&#10;\end{document}" title="IguanaTex Vector Display">
            <a:extLst>
              <a:ext uri="{FF2B5EF4-FFF2-40B4-BE49-F238E27FC236}">
                <a16:creationId xmlns:a16="http://schemas.microsoft.com/office/drawing/2014/main" id="{9AF859EE-CC49-B881-D706-78A5EDA8CE1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9779929" y="1884615"/>
            <a:ext cx="180477" cy="137160"/>
            <a:chOff x="7946286" y="-12113774"/>
            <a:chExt cx="180477" cy="137160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1D0154D-0803-7723-5A40-6474F52EC54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 flipV="1">
              <a:off x="7946286" y="-12113774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6C7C72-9C61-6655-6A46-4D182991052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 flipV="1">
              <a:off x="8078152" y="-12084524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8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10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8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9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9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8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70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10" y="-1416"/>
                  </a:cubicBezTo>
                  <a:cubicBezTo>
                    <a:pt x="41553" y="-1416"/>
                    <a:pt x="48611" y="20711"/>
                    <a:pt x="48611" y="23118"/>
                  </a:cubicBezTo>
                  <a:cubicBezTo>
                    <a:pt x="48611" y="25201"/>
                    <a:pt x="46527" y="25201"/>
                    <a:pt x="46045" y="25201"/>
                  </a:cubicBezTo>
                  <a:cubicBezTo>
                    <a:pt x="43796" y="25201"/>
                    <a:pt x="43637" y="24239"/>
                    <a:pt x="42998" y="22471"/>
                  </a:cubicBezTo>
                  <a:cubicBezTo>
                    <a:pt x="39303" y="9648"/>
                    <a:pt x="32245" y="3074"/>
                    <a:pt x="25991" y="3074"/>
                  </a:cubicBezTo>
                  <a:cubicBezTo>
                    <a:pt x="22779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50" y="23276"/>
                    <a:pt x="27918" y="27607"/>
                    <a:pt x="29679" y="31775"/>
                  </a:cubicBezTo>
                  <a:cubicBezTo>
                    <a:pt x="31123" y="35625"/>
                    <a:pt x="36903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7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9" y="66408"/>
                    <a:pt x="22779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143" name="Group 142" descr="\documentclass{article}&#10;\usepackage{amsmath}&#10;\pagestyle{empty}&#10;\begin{document}&#10;&#10;&#10;$x_j$&#10;&#10;\end{document}" title="IguanaTex Vector Display">
            <a:extLst>
              <a:ext uri="{FF2B5EF4-FFF2-40B4-BE49-F238E27FC236}">
                <a16:creationId xmlns:a16="http://schemas.microsoft.com/office/drawing/2014/main" id="{4D2A1EE9-12EF-B21E-0CAD-546C6B07F1AE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0745129" y="1884615"/>
            <a:ext cx="194753" cy="168267"/>
            <a:chOff x="8917057" y="-12115851"/>
            <a:chExt cx="194753" cy="168267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DCA3D2B-08E5-CF36-32FB-5AC44FBA8CE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 flipV="1">
              <a:off x="8917057" y="-12115851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5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600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5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600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2BF4E9B-3233-2E73-7AEB-562D66B522C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 flipV="1">
              <a:off x="9041384" y="-12086601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4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8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4" y="9808"/>
                    <a:pt x="15404" y="12214"/>
                  </a:cubicBezTo>
                  <a:cubicBezTo>
                    <a:pt x="15404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4" y="-1414"/>
                    <a:pt x="15885" y="-1414"/>
                  </a:cubicBezTo>
                  <a:cubicBezTo>
                    <a:pt x="25510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0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8" y="94794"/>
                    <a:pt x="52298" y="89657"/>
                  </a:cubicBezTo>
                  <a:cubicBezTo>
                    <a:pt x="52298" y="87896"/>
                    <a:pt x="51982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146" name="Group 145" descr="\documentclass{article}&#10;\usepackage{amsmath}&#10;\pagestyle{empty}&#10;\begin{document}&#10;&#10;&#10;$x_l$&#10;&#10;\end{document}" title="IguanaTex Vector Display">
            <a:extLst>
              <a:ext uri="{FF2B5EF4-FFF2-40B4-BE49-F238E27FC236}">
                <a16:creationId xmlns:a16="http://schemas.microsoft.com/office/drawing/2014/main" id="{17FC3A4F-A159-981B-607E-A1531D4DEAF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779929" y="2684715"/>
            <a:ext cx="170213" cy="137161"/>
            <a:chOff x="7944437" y="-11314226"/>
            <a:chExt cx="170213" cy="137161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EAC646-2E84-2545-419E-2720DB38959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 flipV="1">
              <a:off x="7944437" y="-11314226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7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7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4BFED30-7642-ABD4-A47E-B2C452CB25A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 flipV="1">
              <a:off x="8078711" y="-11289946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6 w 35939"/>
                <a:gd name="connsiteY4" fmla="*/ 106177 h 112881"/>
                <a:gd name="connsiteX5" fmla="*/ 13477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0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6" y="109540"/>
                    <a:pt x="9466" y="106177"/>
                  </a:cubicBezTo>
                  <a:cubicBezTo>
                    <a:pt x="9466" y="103929"/>
                    <a:pt x="11709" y="103929"/>
                    <a:pt x="13477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0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16" name="Group 15" descr="\documentclass{article}&#10;\usepackage{amsmath}&#10;\newcommand{\mb}[1]{\mathbf{#1}}&#10;\newcommand{\RR}{\mathbb R}&#10;\newcommand{\transclos}[1]{\bar{#1}}&#10;\pagestyle{empty}&#10;\begin{document}&#10;&#10;&#10;$\mathbf{X} = \mb{N}\left(\mb{I}+\transclos{\mb{A}}\right)$&#10;&#10;\end{document}" title="IguanaTex Vector Display">
            <a:extLst>
              <a:ext uri="{FF2B5EF4-FFF2-40B4-BE49-F238E27FC236}">
                <a16:creationId xmlns:a16="http://schemas.microsoft.com/office/drawing/2014/main" id="{DEB9C891-CE44-93FA-2374-7A413213F195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59537" y="2356617"/>
            <a:ext cx="1856524" cy="340829"/>
            <a:chOff x="11122712" y="-19875861"/>
            <a:chExt cx="2076858" cy="3812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B30D8D7-575E-B498-A88B-6AA19315FF8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 flipV="1">
              <a:off x="11122712" y="-19823665"/>
              <a:ext cx="254850" cy="218149"/>
            </a:xfrm>
            <a:custGeom>
              <a:avLst/>
              <a:gdLst>
                <a:gd name="connsiteX0" fmla="*/ 143176 w 254850"/>
                <a:gd name="connsiteY0" fmla="*/ 124828 h 218149"/>
                <a:gd name="connsiteX1" fmla="*/ 196627 w 254850"/>
                <a:gd name="connsiteY1" fmla="*/ 195100 h 218149"/>
                <a:gd name="connsiteX2" fmla="*/ 211580 w 254850"/>
                <a:gd name="connsiteY2" fmla="*/ 200827 h 218149"/>
                <a:gd name="connsiteX3" fmla="*/ 230036 w 254850"/>
                <a:gd name="connsiteY3" fmla="*/ 201783 h 218149"/>
                <a:gd name="connsiteX4" fmla="*/ 239259 w 254850"/>
                <a:gd name="connsiteY4" fmla="*/ 201783 h 218149"/>
                <a:gd name="connsiteX5" fmla="*/ 239259 w 254850"/>
                <a:gd name="connsiteY5" fmla="*/ 216728 h 218149"/>
                <a:gd name="connsiteX6" fmla="*/ 196627 w 254850"/>
                <a:gd name="connsiteY6" fmla="*/ 215771 h 218149"/>
                <a:gd name="connsiteX7" fmla="*/ 148266 w 254850"/>
                <a:gd name="connsiteY7" fmla="*/ 216728 h 218149"/>
                <a:gd name="connsiteX8" fmla="*/ 148266 w 254850"/>
                <a:gd name="connsiteY8" fmla="*/ 201783 h 218149"/>
                <a:gd name="connsiteX9" fmla="*/ 177543 w 254850"/>
                <a:gd name="connsiteY9" fmla="*/ 198282 h 218149"/>
                <a:gd name="connsiteX10" fmla="*/ 174997 w 254850"/>
                <a:gd name="connsiteY10" fmla="*/ 194780 h 218149"/>
                <a:gd name="connsiteX11" fmla="*/ 132995 w 254850"/>
                <a:gd name="connsiteY11" fmla="*/ 139134 h 218149"/>
                <a:gd name="connsiteX12" fmla="*/ 87498 w 254850"/>
                <a:gd name="connsiteY12" fmla="*/ 201783 h 218149"/>
                <a:gd name="connsiteX13" fmla="*/ 113900 w 254850"/>
                <a:gd name="connsiteY13" fmla="*/ 201783 h 218149"/>
                <a:gd name="connsiteX14" fmla="*/ 113900 w 254850"/>
                <a:gd name="connsiteY14" fmla="*/ 216728 h 218149"/>
                <a:gd name="connsiteX15" fmla="*/ 56316 w 254850"/>
                <a:gd name="connsiteY15" fmla="*/ 215771 h 218149"/>
                <a:gd name="connsiteX16" fmla="*/ 4771 w 254850"/>
                <a:gd name="connsiteY16" fmla="*/ 216728 h 218149"/>
                <a:gd name="connsiteX17" fmla="*/ 4771 w 254850"/>
                <a:gd name="connsiteY17" fmla="*/ 201783 h 218149"/>
                <a:gd name="connsiteX18" fmla="*/ 35953 w 254850"/>
                <a:gd name="connsiteY18" fmla="*/ 201783 h 218149"/>
                <a:gd name="connsiteX19" fmla="*/ 106583 w 254850"/>
                <a:gd name="connsiteY19" fmla="*/ 104157 h 218149"/>
                <a:gd name="connsiteX20" fmla="*/ 42312 w 254850"/>
                <a:gd name="connsiteY20" fmla="*/ 19887 h 218149"/>
                <a:gd name="connsiteX21" fmla="*/ 28637 w 254850"/>
                <a:gd name="connsiteY21" fmla="*/ 14480 h 218149"/>
                <a:gd name="connsiteX22" fmla="*/ 9223 w 254850"/>
                <a:gd name="connsiteY22" fmla="*/ 13524 h 218149"/>
                <a:gd name="connsiteX23" fmla="*/ 0 w 254850"/>
                <a:gd name="connsiteY23" fmla="*/ 13524 h 218149"/>
                <a:gd name="connsiteX24" fmla="*/ 0 w 254850"/>
                <a:gd name="connsiteY24" fmla="*/ -1421 h 218149"/>
                <a:gd name="connsiteX25" fmla="*/ 42631 w 254850"/>
                <a:gd name="connsiteY25" fmla="*/ -462 h 218149"/>
                <a:gd name="connsiteX26" fmla="*/ 90992 w 254850"/>
                <a:gd name="connsiteY26" fmla="*/ -1421 h 218149"/>
                <a:gd name="connsiteX27" fmla="*/ 90992 w 254850"/>
                <a:gd name="connsiteY27" fmla="*/ 13524 h 218149"/>
                <a:gd name="connsiteX28" fmla="*/ 61726 w 254850"/>
                <a:gd name="connsiteY28" fmla="*/ 17025 h 218149"/>
                <a:gd name="connsiteX29" fmla="*/ 64272 w 254850"/>
                <a:gd name="connsiteY29" fmla="*/ 20517 h 218149"/>
                <a:gd name="connsiteX30" fmla="*/ 116764 w 254850"/>
                <a:gd name="connsiteY30" fmla="*/ 90161 h 218149"/>
                <a:gd name="connsiteX31" fmla="*/ 172133 w 254850"/>
                <a:gd name="connsiteY31" fmla="*/ 13524 h 218149"/>
                <a:gd name="connsiteX32" fmla="*/ 145721 w 254850"/>
                <a:gd name="connsiteY32" fmla="*/ 13524 h 218149"/>
                <a:gd name="connsiteX33" fmla="*/ 145721 w 254850"/>
                <a:gd name="connsiteY33" fmla="*/ -1421 h 218149"/>
                <a:gd name="connsiteX34" fmla="*/ 203305 w 254850"/>
                <a:gd name="connsiteY34" fmla="*/ -462 h 218149"/>
                <a:gd name="connsiteX35" fmla="*/ 254850 w 254850"/>
                <a:gd name="connsiteY35" fmla="*/ -1421 h 218149"/>
                <a:gd name="connsiteX36" fmla="*/ 254850 w 254850"/>
                <a:gd name="connsiteY36" fmla="*/ 13524 h 218149"/>
                <a:gd name="connsiteX37" fmla="*/ 223678 w 254850"/>
                <a:gd name="connsiteY37" fmla="*/ 13524 h 218149"/>
                <a:gd name="connsiteX38" fmla="*/ 143176 w 254850"/>
                <a:gd name="connsiteY38" fmla="*/ 12482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4850" h="218149">
                  <a:moveTo>
                    <a:pt x="143176" y="124828"/>
                  </a:moveTo>
                  <a:lnTo>
                    <a:pt x="196627" y="195100"/>
                  </a:lnTo>
                  <a:cubicBezTo>
                    <a:pt x="200131" y="199560"/>
                    <a:pt x="200451" y="199868"/>
                    <a:pt x="211580" y="200827"/>
                  </a:cubicBezTo>
                  <a:cubicBezTo>
                    <a:pt x="219216" y="201783"/>
                    <a:pt x="221132" y="201783"/>
                    <a:pt x="230036" y="201783"/>
                  </a:cubicBezTo>
                  <a:lnTo>
                    <a:pt x="239259" y="201783"/>
                  </a:lnTo>
                  <a:lnTo>
                    <a:pt x="239259" y="216728"/>
                  </a:lnTo>
                  <a:cubicBezTo>
                    <a:pt x="225904" y="215771"/>
                    <a:pt x="210312" y="215771"/>
                    <a:pt x="196627" y="215771"/>
                  </a:cubicBezTo>
                  <a:cubicBezTo>
                    <a:pt x="184221" y="215771"/>
                    <a:pt x="159716" y="215771"/>
                    <a:pt x="148266" y="216728"/>
                  </a:cubicBezTo>
                  <a:lnTo>
                    <a:pt x="148266" y="201783"/>
                  </a:lnTo>
                  <a:cubicBezTo>
                    <a:pt x="153996" y="201783"/>
                    <a:pt x="166403" y="201783"/>
                    <a:pt x="177543" y="198282"/>
                  </a:cubicBezTo>
                  <a:cubicBezTo>
                    <a:pt x="177223" y="197643"/>
                    <a:pt x="175626" y="195739"/>
                    <a:pt x="174997" y="194780"/>
                  </a:cubicBezTo>
                  <a:lnTo>
                    <a:pt x="132995" y="139134"/>
                  </a:lnTo>
                  <a:lnTo>
                    <a:pt x="87498" y="201783"/>
                  </a:lnTo>
                  <a:lnTo>
                    <a:pt x="113900" y="201783"/>
                  </a:lnTo>
                  <a:lnTo>
                    <a:pt x="113900" y="216728"/>
                  </a:lnTo>
                  <a:cubicBezTo>
                    <a:pt x="100854" y="215771"/>
                    <a:pt x="70630" y="215771"/>
                    <a:pt x="56316" y="215771"/>
                  </a:cubicBezTo>
                  <a:cubicBezTo>
                    <a:pt x="43590" y="215771"/>
                    <a:pt x="15911" y="215771"/>
                    <a:pt x="4771" y="216728"/>
                  </a:cubicBezTo>
                  <a:lnTo>
                    <a:pt x="4771" y="201783"/>
                  </a:lnTo>
                  <a:lnTo>
                    <a:pt x="35953" y="201783"/>
                  </a:lnTo>
                  <a:lnTo>
                    <a:pt x="106583" y="104157"/>
                  </a:lnTo>
                  <a:lnTo>
                    <a:pt x="42312" y="19887"/>
                  </a:lnTo>
                  <a:cubicBezTo>
                    <a:pt x="39447" y="16066"/>
                    <a:pt x="38818" y="15429"/>
                    <a:pt x="28637" y="14480"/>
                  </a:cubicBezTo>
                  <a:cubicBezTo>
                    <a:pt x="22269" y="13843"/>
                    <a:pt x="15591" y="13524"/>
                    <a:pt x="9223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3365" y="-462"/>
                    <a:pt x="28947" y="-462"/>
                    <a:pt x="42631" y="-462"/>
                  </a:cubicBezTo>
                  <a:cubicBezTo>
                    <a:pt x="55038" y="-462"/>
                    <a:pt x="79543" y="-462"/>
                    <a:pt x="90992" y="-1421"/>
                  </a:cubicBezTo>
                  <a:lnTo>
                    <a:pt x="90992" y="13524"/>
                  </a:lnTo>
                  <a:cubicBezTo>
                    <a:pt x="85273" y="13524"/>
                    <a:pt x="72856" y="13524"/>
                    <a:pt x="61726" y="17025"/>
                  </a:cubicBezTo>
                  <a:cubicBezTo>
                    <a:pt x="62045" y="17664"/>
                    <a:pt x="63633" y="19568"/>
                    <a:pt x="64272" y="20517"/>
                  </a:cubicBezTo>
                  <a:lnTo>
                    <a:pt x="116764" y="90161"/>
                  </a:lnTo>
                  <a:lnTo>
                    <a:pt x="172133" y="13524"/>
                  </a:lnTo>
                  <a:lnTo>
                    <a:pt x="145721" y="13524"/>
                  </a:lnTo>
                  <a:lnTo>
                    <a:pt x="145721" y="-1421"/>
                  </a:lnTo>
                  <a:cubicBezTo>
                    <a:pt x="158767" y="-462"/>
                    <a:pt x="188992" y="-462"/>
                    <a:pt x="203305" y="-462"/>
                  </a:cubicBezTo>
                  <a:cubicBezTo>
                    <a:pt x="216042" y="-462"/>
                    <a:pt x="243721" y="-462"/>
                    <a:pt x="254850" y="-1421"/>
                  </a:cubicBezTo>
                  <a:lnTo>
                    <a:pt x="254850" y="13524"/>
                  </a:lnTo>
                  <a:lnTo>
                    <a:pt x="223678" y="13524"/>
                  </a:lnTo>
                  <a:lnTo>
                    <a:pt x="143176" y="12482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42C2B6A-4C5A-9192-2359-1BE13A842CF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 flipV="1">
              <a:off x="11494796" y="-19722218"/>
              <a:ext cx="211590" cy="74412"/>
            </a:xfrm>
            <a:custGeom>
              <a:avLst/>
              <a:gdLst>
                <a:gd name="connsiteX0" fmla="*/ 200770 w 211590"/>
                <a:gd name="connsiteY0" fmla="*/ 60273 h 74412"/>
                <a:gd name="connsiteX1" fmla="*/ 211590 w 211590"/>
                <a:gd name="connsiteY1" fmla="*/ 66637 h 74412"/>
                <a:gd name="connsiteX2" fmla="*/ 201089 w 211590"/>
                <a:gd name="connsiteY2" fmla="*/ 72993 h 74412"/>
                <a:gd name="connsiteX3" fmla="*/ 10501 w 211590"/>
                <a:gd name="connsiteY3" fmla="*/ 72993 h 74412"/>
                <a:gd name="connsiteX4" fmla="*/ 0 w 211590"/>
                <a:gd name="connsiteY4" fmla="*/ 66637 h 74412"/>
                <a:gd name="connsiteX5" fmla="*/ 10820 w 211590"/>
                <a:gd name="connsiteY5" fmla="*/ 60273 h 74412"/>
                <a:gd name="connsiteX6" fmla="*/ 200770 w 211590"/>
                <a:gd name="connsiteY6" fmla="*/ 60273 h 74412"/>
                <a:gd name="connsiteX7" fmla="*/ 201089 w 211590"/>
                <a:gd name="connsiteY7" fmla="*/ -1419 h 74412"/>
                <a:gd name="connsiteX8" fmla="*/ 211590 w 211590"/>
                <a:gd name="connsiteY8" fmla="*/ 4944 h 74412"/>
                <a:gd name="connsiteX9" fmla="*/ 200770 w 211590"/>
                <a:gd name="connsiteY9" fmla="*/ 11310 h 74412"/>
                <a:gd name="connsiteX10" fmla="*/ 10820 w 211590"/>
                <a:gd name="connsiteY10" fmla="*/ 11310 h 74412"/>
                <a:gd name="connsiteX11" fmla="*/ 0 w 211590"/>
                <a:gd name="connsiteY11" fmla="*/ 4944 h 74412"/>
                <a:gd name="connsiteX12" fmla="*/ 10501 w 211590"/>
                <a:gd name="connsiteY12" fmla="*/ -1419 h 74412"/>
                <a:gd name="connsiteX13" fmla="*/ 201089 w 211590"/>
                <a:gd name="connsiteY13" fmla="*/ -1419 h 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590" h="74412">
                  <a:moveTo>
                    <a:pt x="200770" y="60273"/>
                  </a:moveTo>
                  <a:cubicBezTo>
                    <a:pt x="205541" y="60273"/>
                    <a:pt x="211590" y="60273"/>
                    <a:pt x="211590" y="66637"/>
                  </a:cubicBezTo>
                  <a:cubicBezTo>
                    <a:pt x="211590" y="72993"/>
                    <a:pt x="205541" y="72993"/>
                    <a:pt x="201089" y="72993"/>
                  </a:cubicBezTo>
                  <a:lnTo>
                    <a:pt x="10501" y="72993"/>
                  </a:lnTo>
                  <a:cubicBezTo>
                    <a:pt x="6049" y="72993"/>
                    <a:pt x="0" y="72993"/>
                    <a:pt x="0" y="66637"/>
                  </a:cubicBezTo>
                  <a:cubicBezTo>
                    <a:pt x="0" y="60273"/>
                    <a:pt x="6049" y="60273"/>
                    <a:pt x="10820" y="60273"/>
                  </a:cubicBezTo>
                  <a:lnTo>
                    <a:pt x="200770" y="60273"/>
                  </a:lnTo>
                  <a:close/>
                  <a:moveTo>
                    <a:pt x="201089" y="-1419"/>
                  </a:moveTo>
                  <a:cubicBezTo>
                    <a:pt x="205541" y="-1419"/>
                    <a:pt x="211590" y="-1419"/>
                    <a:pt x="211590" y="4944"/>
                  </a:cubicBezTo>
                  <a:cubicBezTo>
                    <a:pt x="211590" y="11310"/>
                    <a:pt x="205541" y="11310"/>
                    <a:pt x="200770" y="11310"/>
                  </a:cubicBezTo>
                  <a:lnTo>
                    <a:pt x="10820" y="11310"/>
                  </a:lnTo>
                  <a:cubicBezTo>
                    <a:pt x="6049" y="11310"/>
                    <a:pt x="0" y="11310"/>
                    <a:pt x="0" y="4944"/>
                  </a:cubicBezTo>
                  <a:cubicBezTo>
                    <a:pt x="0" y="-1419"/>
                    <a:pt x="6049" y="-1419"/>
                    <a:pt x="10501" y="-1419"/>
                  </a:cubicBezTo>
                  <a:lnTo>
                    <a:pt x="201089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234D54-314E-34D8-F818-A867802A1A9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 flipV="1">
              <a:off x="11825279" y="-19823665"/>
              <a:ext cx="261218" cy="218149"/>
            </a:xfrm>
            <a:custGeom>
              <a:avLst/>
              <a:gdLst>
                <a:gd name="connsiteX0" fmla="*/ 83366 w 261218"/>
                <a:gd name="connsiteY0" fmla="*/ 212588 h 218149"/>
                <a:gd name="connsiteX1" fmla="*/ 72866 w 261218"/>
                <a:gd name="connsiteY1" fmla="*/ 216728 h 218149"/>
                <a:gd name="connsiteX2" fmla="*/ 0 w 261218"/>
                <a:gd name="connsiteY2" fmla="*/ 216728 h 218149"/>
                <a:gd name="connsiteX3" fmla="*/ 0 w 261218"/>
                <a:gd name="connsiteY3" fmla="*/ 201783 h 218149"/>
                <a:gd name="connsiteX4" fmla="*/ 34367 w 261218"/>
                <a:gd name="connsiteY4" fmla="*/ 201783 h 218149"/>
                <a:gd name="connsiteX5" fmla="*/ 34367 w 261218"/>
                <a:gd name="connsiteY5" fmla="*/ 22752 h 218149"/>
                <a:gd name="connsiteX6" fmla="*/ 25134 w 261218"/>
                <a:gd name="connsiteY6" fmla="*/ 14480 h 218149"/>
                <a:gd name="connsiteX7" fmla="*/ 7956 w 261218"/>
                <a:gd name="connsiteY7" fmla="*/ 13524 h 218149"/>
                <a:gd name="connsiteX8" fmla="*/ 0 w 261218"/>
                <a:gd name="connsiteY8" fmla="*/ 13524 h 218149"/>
                <a:gd name="connsiteX9" fmla="*/ 0 w 261218"/>
                <a:gd name="connsiteY9" fmla="*/ -1421 h 218149"/>
                <a:gd name="connsiteX10" fmla="*/ 42641 w 261218"/>
                <a:gd name="connsiteY10" fmla="*/ -462 h 218149"/>
                <a:gd name="connsiteX11" fmla="*/ 85592 w 261218"/>
                <a:gd name="connsiteY11" fmla="*/ -1421 h 218149"/>
                <a:gd name="connsiteX12" fmla="*/ 85592 w 261218"/>
                <a:gd name="connsiteY12" fmla="*/ 13524 h 218149"/>
                <a:gd name="connsiteX13" fmla="*/ 77637 w 261218"/>
                <a:gd name="connsiteY13" fmla="*/ 13524 h 218149"/>
                <a:gd name="connsiteX14" fmla="*/ 60768 w 261218"/>
                <a:gd name="connsiteY14" fmla="*/ 14480 h 218149"/>
                <a:gd name="connsiteX15" fmla="*/ 51225 w 261218"/>
                <a:gd name="connsiteY15" fmla="*/ 22752 h 218149"/>
                <a:gd name="connsiteX16" fmla="*/ 51225 w 261218"/>
                <a:gd name="connsiteY16" fmla="*/ 189064 h 218149"/>
                <a:gd name="connsiteX17" fmla="*/ 209674 w 261218"/>
                <a:gd name="connsiteY17" fmla="*/ 2710 h 218149"/>
                <a:gd name="connsiteX18" fmla="*/ 218268 w 261218"/>
                <a:gd name="connsiteY18" fmla="*/ -1421 h 218149"/>
                <a:gd name="connsiteX19" fmla="*/ 226862 w 261218"/>
                <a:gd name="connsiteY19" fmla="*/ 8754 h 218149"/>
                <a:gd name="connsiteX20" fmla="*/ 226862 w 261218"/>
                <a:gd name="connsiteY20" fmla="*/ 192555 h 218149"/>
                <a:gd name="connsiteX21" fmla="*/ 236085 w 261218"/>
                <a:gd name="connsiteY21" fmla="*/ 200827 h 218149"/>
                <a:gd name="connsiteX22" fmla="*/ 253263 w 261218"/>
                <a:gd name="connsiteY22" fmla="*/ 201783 h 218149"/>
                <a:gd name="connsiteX23" fmla="*/ 261219 w 261218"/>
                <a:gd name="connsiteY23" fmla="*/ 201783 h 218149"/>
                <a:gd name="connsiteX24" fmla="*/ 261219 w 261218"/>
                <a:gd name="connsiteY24" fmla="*/ 216728 h 218149"/>
                <a:gd name="connsiteX25" fmla="*/ 218588 w 261218"/>
                <a:gd name="connsiteY25" fmla="*/ 215771 h 218149"/>
                <a:gd name="connsiteX26" fmla="*/ 175636 w 261218"/>
                <a:gd name="connsiteY26" fmla="*/ 216728 h 218149"/>
                <a:gd name="connsiteX27" fmla="*/ 175636 w 261218"/>
                <a:gd name="connsiteY27" fmla="*/ 201783 h 218149"/>
                <a:gd name="connsiteX28" fmla="*/ 183591 w 261218"/>
                <a:gd name="connsiteY28" fmla="*/ 201783 h 218149"/>
                <a:gd name="connsiteX29" fmla="*/ 200451 w 261218"/>
                <a:gd name="connsiteY29" fmla="*/ 200827 h 218149"/>
                <a:gd name="connsiteX30" fmla="*/ 209993 w 261218"/>
                <a:gd name="connsiteY30" fmla="*/ 192555 h 218149"/>
                <a:gd name="connsiteX31" fmla="*/ 209993 w 261218"/>
                <a:gd name="connsiteY31" fmla="*/ 63773 h 218149"/>
                <a:gd name="connsiteX32" fmla="*/ 83366 w 261218"/>
                <a:gd name="connsiteY32" fmla="*/ 21258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18" h="218149">
                  <a:moveTo>
                    <a:pt x="83366" y="212588"/>
                  </a:moveTo>
                  <a:cubicBezTo>
                    <a:pt x="79863" y="216408"/>
                    <a:pt x="79543" y="216728"/>
                    <a:pt x="72866" y="216728"/>
                  </a:cubicBezTo>
                  <a:lnTo>
                    <a:pt x="0" y="216728"/>
                  </a:lnTo>
                  <a:lnTo>
                    <a:pt x="0" y="201783"/>
                  </a:lnTo>
                  <a:lnTo>
                    <a:pt x="34367" y="201783"/>
                  </a:lnTo>
                  <a:lnTo>
                    <a:pt x="34367" y="22752"/>
                  </a:lnTo>
                  <a:cubicBezTo>
                    <a:pt x="34367" y="15749"/>
                    <a:pt x="34047" y="15429"/>
                    <a:pt x="25134" y="14480"/>
                  </a:cubicBezTo>
                  <a:cubicBezTo>
                    <a:pt x="17498" y="13524"/>
                    <a:pt x="16869" y="13524"/>
                    <a:pt x="7956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462"/>
                    <a:pt x="30224" y="-462"/>
                    <a:pt x="42641" y="-462"/>
                  </a:cubicBezTo>
                  <a:cubicBezTo>
                    <a:pt x="55997" y="-462"/>
                    <a:pt x="72547" y="-462"/>
                    <a:pt x="85592" y="-1421"/>
                  </a:cubicBezTo>
                  <a:lnTo>
                    <a:pt x="85592" y="13524"/>
                  </a:lnTo>
                  <a:lnTo>
                    <a:pt x="77637" y="13524"/>
                  </a:lnTo>
                  <a:cubicBezTo>
                    <a:pt x="71908" y="13524"/>
                    <a:pt x="66498" y="13843"/>
                    <a:pt x="60768" y="14480"/>
                  </a:cubicBezTo>
                  <a:cubicBezTo>
                    <a:pt x="51545" y="15429"/>
                    <a:pt x="51225" y="15749"/>
                    <a:pt x="51225" y="22752"/>
                  </a:cubicBezTo>
                  <a:lnTo>
                    <a:pt x="51225" y="189064"/>
                  </a:lnTo>
                  <a:lnTo>
                    <a:pt x="209674" y="2710"/>
                  </a:lnTo>
                  <a:cubicBezTo>
                    <a:pt x="212858" y="-1102"/>
                    <a:pt x="213177" y="-1421"/>
                    <a:pt x="218268" y="-1421"/>
                  </a:cubicBezTo>
                  <a:cubicBezTo>
                    <a:pt x="226862" y="-1421"/>
                    <a:pt x="226862" y="1441"/>
                    <a:pt x="226862" y="8754"/>
                  </a:cubicBezTo>
                  <a:lnTo>
                    <a:pt x="226862" y="192555"/>
                  </a:lnTo>
                  <a:cubicBezTo>
                    <a:pt x="226862" y="199560"/>
                    <a:pt x="227182" y="199868"/>
                    <a:pt x="236085" y="200827"/>
                  </a:cubicBezTo>
                  <a:cubicBezTo>
                    <a:pt x="243721" y="201783"/>
                    <a:pt x="244360" y="201783"/>
                    <a:pt x="253263" y="201783"/>
                  </a:cubicBezTo>
                  <a:lnTo>
                    <a:pt x="261219" y="201783"/>
                  </a:lnTo>
                  <a:lnTo>
                    <a:pt x="261219" y="216728"/>
                  </a:lnTo>
                  <a:cubicBezTo>
                    <a:pt x="249131" y="215771"/>
                    <a:pt x="230994" y="215771"/>
                    <a:pt x="218588" y="215771"/>
                  </a:cubicBezTo>
                  <a:cubicBezTo>
                    <a:pt x="205222" y="215771"/>
                    <a:pt x="188682" y="215771"/>
                    <a:pt x="175636" y="216728"/>
                  </a:cubicBezTo>
                  <a:lnTo>
                    <a:pt x="175636" y="201783"/>
                  </a:lnTo>
                  <a:lnTo>
                    <a:pt x="183591" y="201783"/>
                  </a:lnTo>
                  <a:cubicBezTo>
                    <a:pt x="189311" y="201783"/>
                    <a:pt x="194721" y="201464"/>
                    <a:pt x="200451" y="200827"/>
                  </a:cubicBezTo>
                  <a:cubicBezTo>
                    <a:pt x="209674" y="199868"/>
                    <a:pt x="209993" y="199560"/>
                    <a:pt x="209993" y="192555"/>
                  </a:cubicBezTo>
                  <a:lnTo>
                    <a:pt x="209993" y="63773"/>
                  </a:lnTo>
                  <a:lnTo>
                    <a:pt x="83366" y="21258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4EEC13A-46C5-1F84-53B3-64F4CCC52E4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 flipV="1">
              <a:off x="12200641" y="-19875861"/>
              <a:ext cx="83046" cy="381279"/>
            </a:xfrm>
            <a:custGeom>
              <a:avLst/>
              <a:gdLst>
                <a:gd name="connsiteX0" fmla="*/ 83047 w 83046"/>
                <a:gd name="connsiteY0" fmla="*/ 1763 h 381279"/>
                <a:gd name="connsiteX1" fmla="*/ 81769 w 83046"/>
                <a:gd name="connsiteY1" fmla="*/ 4617 h 381279"/>
                <a:gd name="connsiteX2" fmla="*/ 32140 w 83046"/>
                <a:gd name="connsiteY2" fmla="*/ 97793 h 381279"/>
                <a:gd name="connsiteX3" fmla="*/ 21960 w 83046"/>
                <a:gd name="connsiteY3" fmla="*/ 189056 h 381279"/>
                <a:gd name="connsiteX4" fmla="*/ 80182 w 83046"/>
                <a:gd name="connsiteY4" fmla="*/ 372547 h 381279"/>
                <a:gd name="connsiteX5" fmla="*/ 83047 w 83046"/>
                <a:gd name="connsiteY5" fmla="*/ 376678 h 381279"/>
                <a:gd name="connsiteX6" fmla="*/ 79224 w 83046"/>
                <a:gd name="connsiteY6" fmla="*/ 379860 h 381279"/>
                <a:gd name="connsiteX7" fmla="*/ 53132 w 83046"/>
                <a:gd name="connsiteY7" fmla="*/ 356007 h 381279"/>
                <a:gd name="connsiteX8" fmla="*/ 0 w 83046"/>
                <a:gd name="connsiteY8" fmla="*/ 189375 h 381279"/>
                <a:gd name="connsiteX9" fmla="*/ 49639 w 83046"/>
                <a:gd name="connsiteY9" fmla="*/ 26565 h 381279"/>
                <a:gd name="connsiteX10" fmla="*/ 79224 w 83046"/>
                <a:gd name="connsiteY10" fmla="*/ -1419 h 381279"/>
                <a:gd name="connsiteX11" fmla="*/ 83047 w 83046"/>
                <a:gd name="connsiteY11" fmla="*/ 1763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46" h="381279">
                  <a:moveTo>
                    <a:pt x="83047" y="1763"/>
                  </a:moveTo>
                  <a:cubicBezTo>
                    <a:pt x="83047" y="3031"/>
                    <a:pt x="82408" y="3668"/>
                    <a:pt x="81769" y="4617"/>
                  </a:cubicBezTo>
                  <a:cubicBezTo>
                    <a:pt x="67136" y="20199"/>
                    <a:pt x="45496" y="45958"/>
                    <a:pt x="32140" y="97793"/>
                  </a:cubicBezTo>
                  <a:cubicBezTo>
                    <a:pt x="24814" y="126734"/>
                    <a:pt x="21960" y="159486"/>
                    <a:pt x="21960" y="189056"/>
                  </a:cubicBezTo>
                  <a:cubicBezTo>
                    <a:pt x="21960" y="272696"/>
                    <a:pt x="42002" y="331207"/>
                    <a:pt x="80182" y="372547"/>
                  </a:cubicBezTo>
                  <a:cubicBezTo>
                    <a:pt x="83047" y="375410"/>
                    <a:pt x="83047" y="376049"/>
                    <a:pt x="83047" y="376678"/>
                  </a:cubicBezTo>
                  <a:cubicBezTo>
                    <a:pt x="83047" y="379860"/>
                    <a:pt x="80502" y="379860"/>
                    <a:pt x="79224" y="379860"/>
                  </a:cubicBezTo>
                  <a:cubicBezTo>
                    <a:pt x="74452" y="379860"/>
                    <a:pt x="57274" y="360775"/>
                    <a:pt x="53132" y="356007"/>
                  </a:cubicBezTo>
                  <a:cubicBezTo>
                    <a:pt x="20682" y="317528"/>
                    <a:pt x="0" y="260296"/>
                    <a:pt x="0" y="189375"/>
                  </a:cubicBezTo>
                  <a:cubicBezTo>
                    <a:pt x="0" y="144223"/>
                    <a:pt x="7955" y="80306"/>
                    <a:pt x="49639" y="26565"/>
                  </a:cubicBezTo>
                  <a:cubicBezTo>
                    <a:pt x="52823" y="22744"/>
                    <a:pt x="73494" y="-1419"/>
                    <a:pt x="79224" y="-1419"/>
                  </a:cubicBezTo>
                  <a:cubicBezTo>
                    <a:pt x="80502" y="-1419"/>
                    <a:pt x="83047" y="-1419"/>
                    <a:pt x="83047" y="176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292C0C-93B4-9808-8C78-60693F3BC46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 flipV="1">
              <a:off x="12308656" y="-19823665"/>
              <a:ext cx="117723" cy="218149"/>
            </a:xfrm>
            <a:custGeom>
              <a:avLst/>
              <a:gdLst>
                <a:gd name="connsiteX0" fmla="*/ 81450 w 117723"/>
                <a:gd name="connsiteY0" fmla="*/ 201783 h 218149"/>
                <a:gd name="connsiteX1" fmla="*/ 117723 w 117723"/>
                <a:gd name="connsiteY1" fmla="*/ 201783 h 218149"/>
                <a:gd name="connsiteX2" fmla="*/ 117723 w 117723"/>
                <a:gd name="connsiteY2" fmla="*/ 216728 h 218149"/>
                <a:gd name="connsiteX3" fmla="*/ 58861 w 117723"/>
                <a:gd name="connsiteY3" fmla="*/ 215771 h 218149"/>
                <a:gd name="connsiteX4" fmla="*/ 0 w 117723"/>
                <a:gd name="connsiteY4" fmla="*/ 216728 h 218149"/>
                <a:gd name="connsiteX5" fmla="*/ 0 w 117723"/>
                <a:gd name="connsiteY5" fmla="*/ 201783 h 218149"/>
                <a:gd name="connsiteX6" fmla="*/ 36273 w 117723"/>
                <a:gd name="connsiteY6" fmla="*/ 201783 h 218149"/>
                <a:gd name="connsiteX7" fmla="*/ 36273 w 117723"/>
                <a:gd name="connsiteY7" fmla="*/ 13524 h 218149"/>
                <a:gd name="connsiteX8" fmla="*/ 0 w 117723"/>
                <a:gd name="connsiteY8" fmla="*/ 13524 h 218149"/>
                <a:gd name="connsiteX9" fmla="*/ 0 w 117723"/>
                <a:gd name="connsiteY9" fmla="*/ -1421 h 218149"/>
                <a:gd name="connsiteX10" fmla="*/ 58861 w 117723"/>
                <a:gd name="connsiteY10" fmla="*/ -462 h 218149"/>
                <a:gd name="connsiteX11" fmla="*/ 117723 w 117723"/>
                <a:gd name="connsiteY11" fmla="*/ -1421 h 218149"/>
                <a:gd name="connsiteX12" fmla="*/ 117723 w 117723"/>
                <a:gd name="connsiteY12" fmla="*/ 13524 h 218149"/>
                <a:gd name="connsiteX13" fmla="*/ 81450 w 117723"/>
                <a:gd name="connsiteY13" fmla="*/ 13524 h 218149"/>
                <a:gd name="connsiteX14" fmla="*/ 81450 w 117723"/>
                <a:gd name="connsiteY14" fmla="*/ 201783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3" h="218149">
                  <a:moveTo>
                    <a:pt x="81450" y="201783"/>
                  </a:moveTo>
                  <a:lnTo>
                    <a:pt x="117723" y="201783"/>
                  </a:lnTo>
                  <a:lnTo>
                    <a:pt x="117723" y="216728"/>
                  </a:lnTo>
                  <a:cubicBezTo>
                    <a:pt x="104677" y="215771"/>
                    <a:pt x="73494" y="215771"/>
                    <a:pt x="58861" y="215771"/>
                  </a:cubicBezTo>
                  <a:cubicBezTo>
                    <a:pt x="44229" y="215771"/>
                    <a:pt x="13046" y="215771"/>
                    <a:pt x="0" y="216728"/>
                  </a:cubicBezTo>
                  <a:lnTo>
                    <a:pt x="0" y="201783"/>
                  </a:lnTo>
                  <a:lnTo>
                    <a:pt x="36273" y="201783"/>
                  </a:lnTo>
                  <a:lnTo>
                    <a:pt x="36273" y="13524"/>
                  </a:lnTo>
                  <a:lnTo>
                    <a:pt x="0" y="13524"/>
                  </a:lnTo>
                  <a:lnTo>
                    <a:pt x="0" y="-1421"/>
                  </a:lnTo>
                  <a:cubicBezTo>
                    <a:pt x="13046" y="-462"/>
                    <a:pt x="44229" y="-462"/>
                    <a:pt x="58861" y="-462"/>
                  </a:cubicBezTo>
                  <a:cubicBezTo>
                    <a:pt x="73494" y="-462"/>
                    <a:pt x="104677" y="-462"/>
                    <a:pt x="117723" y="-1421"/>
                  </a:cubicBezTo>
                  <a:lnTo>
                    <a:pt x="117723" y="13524"/>
                  </a:lnTo>
                  <a:lnTo>
                    <a:pt x="81450" y="13524"/>
                  </a:lnTo>
                  <a:lnTo>
                    <a:pt x="81450" y="201783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6CA94F-DBC4-B7B2-6A9E-3467C1429FE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 flipV="1">
              <a:off x="12525442" y="-19790913"/>
              <a:ext cx="211590" cy="211795"/>
            </a:xfrm>
            <a:custGeom>
              <a:avLst/>
              <a:gdLst>
                <a:gd name="connsiteX0" fmla="*/ 112314 w 211590"/>
                <a:gd name="connsiteY0" fmla="*/ 98115 h 211795"/>
                <a:gd name="connsiteX1" fmla="*/ 201090 w 211590"/>
                <a:gd name="connsiteY1" fmla="*/ 98115 h 211795"/>
                <a:gd name="connsiteX2" fmla="*/ 211591 w 211590"/>
                <a:gd name="connsiteY2" fmla="*/ 104478 h 211795"/>
                <a:gd name="connsiteX3" fmla="*/ 201090 w 211590"/>
                <a:gd name="connsiteY3" fmla="*/ 110834 h 211795"/>
                <a:gd name="connsiteX4" fmla="*/ 112314 w 211590"/>
                <a:gd name="connsiteY4" fmla="*/ 110834 h 211795"/>
                <a:gd name="connsiteX5" fmla="*/ 112314 w 211590"/>
                <a:gd name="connsiteY5" fmla="*/ 199881 h 211795"/>
                <a:gd name="connsiteX6" fmla="*/ 105955 w 211590"/>
                <a:gd name="connsiteY6" fmla="*/ 210376 h 211795"/>
                <a:gd name="connsiteX7" fmla="*/ 99587 w 211590"/>
                <a:gd name="connsiteY7" fmla="*/ 199881 h 211795"/>
                <a:gd name="connsiteX8" fmla="*/ 99587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7 w 211590"/>
                <a:gd name="connsiteY12" fmla="*/ 98115 h 211795"/>
                <a:gd name="connsiteX13" fmla="*/ 99587 w 211590"/>
                <a:gd name="connsiteY13" fmla="*/ 9077 h 211795"/>
                <a:gd name="connsiteX14" fmla="*/ 105955 w 211590"/>
                <a:gd name="connsiteY14" fmla="*/ -1419 h 211795"/>
                <a:gd name="connsiteX15" fmla="*/ 112314 w 211590"/>
                <a:gd name="connsiteY15" fmla="*/ 9077 h 211795"/>
                <a:gd name="connsiteX16" fmla="*/ 112314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4" y="98115"/>
                  </a:moveTo>
                  <a:lnTo>
                    <a:pt x="201090" y="98115"/>
                  </a:lnTo>
                  <a:cubicBezTo>
                    <a:pt x="205542" y="98115"/>
                    <a:pt x="211591" y="98115"/>
                    <a:pt x="211591" y="104478"/>
                  </a:cubicBezTo>
                  <a:cubicBezTo>
                    <a:pt x="211591" y="110834"/>
                    <a:pt x="205542" y="110834"/>
                    <a:pt x="201090" y="110834"/>
                  </a:cubicBezTo>
                  <a:lnTo>
                    <a:pt x="112314" y="110834"/>
                  </a:lnTo>
                  <a:lnTo>
                    <a:pt x="112314" y="199881"/>
                  </a:lnTo>
                  <a:cubicBezTo>
                    <a:pt x="112314" y="204330"/>
                    <a:pt x="112314" y="210376"/>
                    <a:pt x="105955" y="210376"/>
                  </a:cubicBezTo>
                  <a:cubicBezTo>
                    <a:pt x="99587" y="210376"/>
                    <a:pt x="99587" y="204330"/>
                    <a:pt x="99587" y="199881"/>
                  </a:cubicBezTo>
                  <a:lnTo>
                    <a:pt x="99587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7" y="98115"/>
                  </a:lnTo>
                  <a:lnTo>
                    <a:pt x="99587" y="9077"/>
                  </a:lnTo>
                  <a:cubicBezTo>
                    <a:pt x="99587" y="4627"/>
                    <a:pt x="99587" y="-1419"/>
                    <a:pt x="105955" y="-1419"/>
                  </a:cubicBezTo>
                  <a:cubicBezTo>
                    <a:pt x="112314" y="-1419"/>
                    <a:pt x="112314" y="4627"/>
                    <a:pt x="112314" y="9077"/>
                  </a:cubicBezTo>
                  <a:lnTo>
                    <a:pt x="112314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56194D-2F0A-359F-9A44-3D85BE07819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 flipV="1">
              <a:off x="12906575" y="-19874417"/>
              <a:ext cx="114868" cy="9857"/>
            </a:xfrm>
            <a:custGeom>
              <a:avLst/>
              <a:gdLst>
                <a:gd name="connsiteX0" fmla="*/ 114868 w 114868"/>
                <a:gd name="connsiteY0" fmla="*/ -1431 h 9857"/>
                <a:gd name="connsiteX1" fmla="*/ 114868 w 114868"/>
                <a:gd name="connsiteY1" fmla="*/ 8427 h 9857"/>
                <a:gd name="connsiteX2" fmla="*/ 0 w 114868"/>
                <a:gd name="connsiteY2" fmla="*/ 8427 h 9857"/>
                <a:gd name="connsiteX3" fmla="*/ 0 w 114868"/>
                <a:gd name="connsiteY3" fmla="*/ -1431 h 9857"/>
                <a:gd name="connsiteX4" fmla="*/ 114868 w 114868"/>
                <a:gd name="connsiteY4" fmla="*/ -1431 h 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68" h="9857">
                  <a:moveTo>
                    <a:pt x="114868" y="-1431"/>
                  </a:moveTo>
                  <a:lnTo>
                    <a:pt x="114868" y="8427"/>
                  </a:lnTo>
                  <a:lnTo>
                    <a:pt x="0" y="8427"/>
                  </a:lnTo>
                  <a:lnTo>
                    <a:pt x="0" y="-1431"/>
                  </a:lnTo>
                  <a:lnTo>
                    <a:pt x="114868" y="-14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19F37F9-5992-6CB9-6B5F-0E7C02958B7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 flipV="1">
              <a:off x="12838900" y="-19827476"/>
              <a:ext cx="250078" cy="221960"/>
            </a:xfrm>
            <a:custGeom>
              <a:avLst/>
              <a:gdLst>
                <a:gd name="connsiteX0" fmla="*/ 137766 w 250078"/>
                <a:gd name="connsiteY0" fmla="*/ 212278 h 221960"/>
                <a:gd name="connsiteX1" fmla="*/ 125040 w 250078"/>
                <a:gd name="connsiteY1" fmla="*/ 220539 h 221960"/>
                <a:gd name="connsiteX2" fmla="*/ 112632 w 250078"/>
                <a:gd name="connsiteY2" fmla="*/ 212278 h 221960"/>
                <a:gd name="connsiteX3" fmla="*/ 33728 w 250078"/>
                <a:gd name="connsiteY3" fmla="*/ 20836 h 221960"/>
                <a:gd name="connsiteX4" fmla="*/ 6678 w 250078"/>
                <a:gd name="connsiteY4" fmla="*/ 13524 h 221960"/>
                <a:gd name="connsiteX5" fmla="*/ 0 w 250078"/>
                <a:gd name="connsiteY5" fmla="*/ 13524 h 221960"/>
                <a:gd name="connsiteX6" fmla="*/ 0 w 250078"/>
                <a:gd name="connsiteY6" fmla="*/ -1421 h 221960"/>
                <a:gd name="connsiteX7" fmla="*/ 37221 w 250078"/>
                <a:gd name="connsiteY7" fmla="*/ -463 h 221960"/>
                <a:gd name="connsiteX8" fmla="*/ 79224 w 250078"/>
                <a:gd name="connsiteY8" fmla="*/ -1421 h 221960"/>
                <a:gd name="connsiteX9" fmla="*/ 79224 w 250078"/>
                <a:gd name="connsiteY9" fmla="*/ 13524 h 221960"/>
                <a:gd name="connsiteX10" fmla="*/ 50906 w 250078"/>
                <a:gd name="connsiteY10" fmla="*/ 17664 h 221960"/>
                <a:gd name="connsiteX11" fmla="*/ 52184 w 250078"/>
                <a:gd name="connsiteY11" fmla="*/ 21473 h 221960"/>
                <a:gd name="connsiteX12" fmla="*/ 68085 w 250078"/>
                <a:gd name="connsiteY12" fmla="*/ 59952 h 221960"/>
                <a:gd name="connsiteX13" fmla="*/ 153357 w 250078"/>
                <a:gd name="connsiteY13" fmla="*/ 59952 h 221960"/>
                <a:gd name="connsiteX14" fmla="*/ 172452 w 250078"/>
                <a:gd name="connsiteY14" fmla="*/ 13524 h 221960"/>
                <a:gd name="connsiteX15" fmla="*/ 142218 w 250078"/>
                <a:gd name="connsiteY15" fmla="*/ 13524 h 221960"/>
                <a:gd name="connsiteX16" fmla="*/ 142218 w 250078"/>
                <a:gd name="connsiteY16" fmla="*/ -1421 h 221960"/>
                <a:gd name="connsiteX17" fmla="*/ 198225 w 250078"/>
                <a:gd name="connsiteY17" fmla="*/ -463 h 221960"/>
                <a:gd name="connsiteX18" fmla="*/ 250079 w 250078"/>
                <a:gd name="connsiteY18" fmla="*/ -1421 h 221960"/>
                <a:gd name="connsiteX19" fmla="*/ 250079 w 250078"/>
                <a:gd name="connsiteY19" fmla="*/ 13524 h 221960"/>
                <a:gd name="connsiteX20" fmla="*/ 219216 w 250078"/>
                <a:gd name="connsiteY20" fmla="*/ 13524 h 221960"/>
                <a:gd name="connsiteX21" fmla="*/ 137766 w 250078"/>
                <a:gd name="connsiteY21" fmla="*/ 212278 h 221960"/>
                <a:gd name="connsiteX22" fmla="*/ 110726 w 250078"/>
                <a:gd name="connsiteY22" fmla="*/ 163305 h 221960"/>
                <a:gd name="connsiteX23" fmla="*/ 146999 w 250078"/>
                <a:gd name="connsiteY23" fmla="*/ 74897 h 221960"/>
                <a:gd name="connsiteX24" fmla="*/ 74453 w 250078"/>
                <a:gd name="connsiteY24" fmla="*/ 74897 h 221960"/>
                <a:gd name="connsiteX25" fmla="*/ 110726 w 250078"/>
                <a:gd name="connsiteY25" fmla="*/ 163305 h 22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0078" h="221960">
                  <a:moveTo>
                    <a:pt x="137766" y="212278"/>
                  </a:moveTo>
                  <a:cubicBezTo>
                    <a:pt x="134273" y="220539"/>
                    <a:pt x="130450" y="220539"/>
                    <a:pt x="125040" y="220539"/>
                  </a:cubicBezTo>
                  <a:cubicBezTo>
                    <a:pt x="116136" y="220539"/>
                    <a:pt x="114858" y="217994"/>
                    <a:pt x="112632" y="212278"/>
                  </a:cubicBezTo>
                  <a:lnTo>
                    <a:pt x="33728" y="20836"/>
                  </a:lnTo>
                  <a:cubicBezTo>
                    <a:pt x="31821" y="16066"/>
                    <a:pt x="30863" y="13524"/>
                    <a:pt x="6678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1102"/>
                    <a:pt x="27359" y="-463"/>
                    <a:pt x="37221" y="-463"/>
                  </a:cubicBezTo>
                  <a:cubicBezTo>
                    <a:pt x="49638" y="-463"/>
                    <a:pt x="67455" y="-463"/>
                    <a:pt x="79224" y="-1421"/>
                  </a:cubicBezTo>
                  <a:lnTo>
                    <a:pt x="79224" y="13524"/>
                  </a:lnTo>
                  <a:cubicBezTo>
                    <a:pt x="78585" y="13524"/>
                    <a:pt x="50906" y="13524"/>
                    <a:pt x="50906" y="17664"/>
                  </a:cubicBezTo>
                  <a:cubicBezTo>
                    <a:pt x="50906" y="17972"/>
                    <a:pt x="51864" y="21156"/>
                    <a:pt x="52184" y="21473"/>
                  </a:cubicBezTo>
                  <a:lnTo>
                    <a:pt x="68085" y="59952"/>
                  </a:lnTo>
                  <a:lnTo>
                    <a:pt x="153357" y="59952"/>
                  </a:lnTo>
                  <a:lnTo>
                    <a:pt x="172452" y="13524"/>
                  </a:lnTo>
                  <a:lnTo>
                    <a:pt x="142218" y="13524"/>
                  </a:lnTo>
                  <a:lnTo>
                    <a:pt x="142218" y="-1421"/>
                  </a:lnTo>
                  <a:cubicBezTo>
                    <a:pt x="154315" y="-463"/>
                    <a:pt x="184540" y="-463"/>
                    <a:pt x="198225" y="-463"/>
                  </a:cubicBezTo>
                  <a:cubicBezTo>
                    <a:pt x="210951" y="-463"/>
                    <a:pt x="238949" y="-463"/>
                    <a:pt x="250079" y="-1421"/>
                  </a:cubicBezTo>
                  <a:lnTo>
                    <a:pt x="250079" y="13524"/>
                  </a:lnTo>
                  <a:lnTo>
                    <a:pt x="219216" y="13524"/>
                  </a:lnTo>
                  <a:lnTo>
                    <a:pt x="137766" y="212278"/>
                  </a:lnTo>
                  <a:close/>
                  <a:moveTo>
                    <a:pt x="110726" y="163305"/>
                  </a:moveTo>
                  <a:lnTo>
                    <a:pt x="146999" y="74897"/>
                  </a:lnTo>
                  <a:lnTo>
                    <a:pt x="74453" y="74897"/>
                  </a:lnTo>
                  <a:lnTo>
                    <a:pt x="110726" y="16330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22A54B-7866-02F4-A684-20DD0FEB2C6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 flipV="1">
              <a:off x="13116534" y="-19875861"/>
              <a:ext cx="83036" cy="381279"/>
            </a:xfrm>
            <a:custGeom>
              <a:avLst/>
              <a:gdLst>
                <a:gd name="connsiteX0" fmla="*/ 83037 w 83036"/>
                <a:gd name="connsiteY0" fmla="*/ 189056 h 381279"/>
                <a:gd name="connsiteX1" fmla="*/ 33409 w 83036"/>
                <a:gd name="connsiteY1" fmla="*/ 351876 h 381279"/>
                <a:gd name="connsiteX2" fmla="*/ 3813 w 83036"/>
                <a:gd name="connsiteY2" fmla="*/ 379860 h 381279"/>
                <a:gd name="connsiteX3" fmla="*/ 0 w 83036"/>
                <a:gd name="connsiteY3" fmla="*/ 376678 h 381279"/>
                <a:gd name="connsiteX4" fmla="*/ 1907 w 83036"/>
                <a:gd name="connsiteY4" fmla="*/ 373506 h 381279"/>
                <a:gd name="connsiteX5" fmla="*/ 50906 w 83036"/>
                <a:gd name="connsiteY5" fmla="*/ 280648 h 381279"/>
                <a:gd name="connsiteX6" fmla="*/ 61088 w 83036"/>
                <a:gd name="connsiteY6" fmla="*/ 189375 h 381279"/>
                <a:gd name="connsiteX7" fmla="*/ 49948 w 83036"/>
                <a:gd name="connsiteY7" fmla="*/ 93662 h 381279"/>
                <a:gd name="connsiteX8" fmla="*/ 2855 w 83036"/>
                <a:gd name="connsiteY8" fmla="*/ 5893 h 381279"/>
                <a:gd name="connsiteX9" fmla="*/ 0 w 83036"/>
                <a:gd name="connsiteY9" fmla="*/ 1763 h 381279"/>
                <a:gd name="connsiteX10" fmla="*/ 3813 w 83036"/>
                <a:gd name="connsiteY10" fmla="*/ -1419 h 381279"/>
                <a:gd name="connsiteX11" fmla="*/ 29905 w 83036"/>
                <a:gd name="connsiteY11" fmla="*/ 22434 h 381279"/>
                <a:gd name="connsiteX12" fmla="*/ 83037 w 83036"/>
                <a:gd name="connsiteY12" fmla="*/ 189056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36" h="381279">
                  <a:moveTo>
                    <a:pt x="83037" y="189056"/>
                  </a:moveTo>
                  <a:cubicBezTo>
                    <a:pt x="83037" y="234217"/>
                    <a:pt x="75082" y="298135"/>
                    <a:pt x="33409" y="351876"/>
                  </a:cubicBezTo>
                  <a:cubicBezTo>
                    <a:pt x="30225" y="355687"/>
                    <a:pt x="9542" y="379860"/>
                    <a:pt x="3813" y="379860"/>
                  </a:cubicBezTo>
                  <a:cubicBezTo>
                    <a:pt x="2226" y="379860"/>
                    <a:pt x="0" y="379221"/>
                    <a:pt x="0" y="376678"/>
                  </a:cubicBezTo>
                  <a:cubicBezTo>
                    <a:pt x="0" y="375410"/>
                    <a:pt x="629" y="374453"/>
                    <a:pt x="1907" y="373506"/>
                  </a:cubicBezTo>
                  <a:cubicBezTo>
                    <a:pt x="17178" y="356965"/>
                    <a:pt x="37860" y="331207"/>
                    <a:pt x="50906" y="280648"/>
                  </a:cubicBezTo>
                  <a:cubicBezTo>
                    <a:pt x="58223" y="251705"/>
                    <a:pt x="61088" y="218953"/>
                    <a:pt x="61088" y="189375"/>
                  </a:cubicBezTo>
                  <a:cubicBezTo>
                    <a:pt x="61088" y="157261"/>
                    <a:pt x="58223" y="124828"/>
                    <a:pt x="49948" y="93662"/>
                  </a:cubicBezTo>
                  <a:cubicBezTo>
                    <a:pt x="37860" y="49140"/>
                    <a:pt x="19085" y="23700"/>
                    <a:pt x="2855" y="5893"/>
                  </a:cubicBezTo>
                  <a:cubicBezTo>
                    <a:pt x="0" y="3031"/>
                    <a:pt x="0" y="2392"/>
                    <a:pt x="0" y="1763"/>
                  </a:cubicBezTo>
                  <a:cubicBezTo>
                    <a:pt x="0" y="-782"/>
                    <a:pt x="2226" y="-1419"/>
                    <a:pt x="3813" y="-1419"/>
                  </a:cubicBezTo>
                  <a:cubicBezTo>
                    <a:pt x="8584" y="-1419"/>
                    <a:pt x="26082" y="17974"/>
                    <a:pt x="29905" y="22434"/>
                  </a:cubicBezTo>
                  <a:cubicBezTo>
                    <a:pt x="62355" y="60912"/>
                    <a:pt x="83037" y="118145"/>
                    <a:pt x="83037" y="189056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720" name="Group 719" descr="\documentclass{article}&#10;\usepackage{amsmath}&#10;\newcommand{\mb}[1]{\mathbf{#1}}&#10;\newcommand{\RR}{\mathbb R}&#10;\newcommand{\transclos}[1]{\bar{#1}}&#10;\usepackage{mathtools}&#10;\pagestyle{empty}&#10;\begin{document}&#10;&#10;&#10;$\xRightarrow{\left(\mb{I}+\transclos{\mb{A}}\right)}$&#10;&#10;\end{document}" title="IguanaTex Vector Display">
            <a:extLst>
              <a:ext uri="{FF2B5EF4-FFF2-40B4-BE49-F238E27FC236}">
                <a16:creationId xmlns:a16="http://schemas.microsoft.com/office/drawing/2014/main" id="{C5726B30-F6F3-8077-3714-81C82FF7523E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753982" y="1673289"/>
            <a:ext cx="1091217" cy="532440"/>
            <a:chOff x="9162630" y="-18876986"/>
            <a:chExt cx="1091217" cy="532440"/>
          </a:xfrm>
        </p:grpSpPr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5C308E18-0E2C-C325-167C-99045D57D4C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 flipV="1">
              <a:off x="9258517" y="-18876986"/>
              <a:ext cx="82177" cy="354221"/>
            </a:xfrm>
            <a:custGeom>
              <a:avLst/>
              <a:gdLst>
                <a:gd name="connsiteX0" fmla="*/ 82177 w 82177"/>
                <a:gd name="connsiteY0" fmla="*/ 2222 h 354221"/>
                <a:gd name="connsiteX1" fmla="*/ 76154 w 82177"/>
                <a:gd name="connsiteY1" fmla="*/ 10014 h 354221"/>
                <a:gd name="connsiteX2" fmla="*/ 20547 w 82177"/>
                <a:gd name="connsiteY2" fmla="*/ 175790 h 354221"/>
                <a:gd name="connsiteX3" fmla="*/ 77576 w 82177"/>
                <a:gd name="connsiteY3" fmla="*/ 343332 h 354221"/>
                <a:gd name="connsiteX4" fmla="*/ 82177 w 82177"/>
                <a:gd name="connsiteY4" fmla="*/ 349355 h 354221"/>
                <a:gd name="connsiteX5" fmla="*/ 78632 w 82177"/>
                <a:gd name="connsiteY5" fmla="*/ 352899 h 354221"/>
                <a:gd name="connsiteX6" fmla="*/ 22314 w 82177"/>
                <a:gd name="connsiteY6" fmla="*/ 283824 h 354221"/>
                <a:gd name="connsiteX7" fmla="*/ 0 w 82177"/>
                <a:gd name="connsiteY7" fmla="*/ 175790 h 354221"/>
                <a:gd name="connsiteX8" fmla="*/ 23381 w 82177"/>
                <a:gd name="connsiteY8" fmla="*/ 65274 h 354221"/>
                <a:gd name="connsiteX9" fmla="*/ 78632 w 82177"/>
                <a:gd name="connsiteY9" fmla="*/ -1322 h 354221"/>
                <a:gd name="connsiteX10" fmla="*/ 82177 w 82177"/>
                <a:gd name="connsiteY10" fmla="*/ 2222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2222"/>
                  </a:moveTo>
                  <a:cubicBezTo>
                    <a:pt x="82177" y="3279"/>
                    <a:pt x="82177" y="3991"/>
                    <a:pt x="76154" y="10014"/>
                  </a:cubicBezTo>
                  <a:cubicBezTo>
                    <a:pt x="31882" y="54642"/>
                    <a:pt x="20547" y="121594"/>
                    <a:pt x="20547" y="175790"/>
                  </a:cubicBezTo>
                  <a:cubicBezTo>
                    <a:pt x="20547" y="237418"/>
                    <a:pt x="34004" y="299060"/>
                    <a:pt x="77576" y="343332"/>
                  </a:cubicBezTo>
                  <a:cubicBezTo>
                    <a:pt x="82177" y="347588"/>
                    <a:pt x="82177" y="348300"/>
                    <a:pt x="82177" y="349355"/>
                  </a:cubicBezTo>
                  <a:cubicBezTo>
                    <a:pt x="82177" y="351834"/>
                    <a:pt x="80754" y="352899"/>
                    <a:pt x="78632" y="352899"/>
                  </a:cubicBezTo>
                  <a:cubicBezTo>
                    <a:pt x="75087" y="352899"/>
                    <a:pt x="43216" y="328808"/>
                    <a:pt x="22314" y="283824"/>
                  </a:cubicBezTo>
                  <a:cubicBezTo>
                    <a:pt x="4245" y="244865"/>
                    <a:pt x="0" y="205548"/>
                    <a:pt x="0" y="175790"/>
                  </a:cubicBezTo>
                  <a:cubicBezTo>
                    <a:pt x="0" y="148162"/>
                    <a:pt x="3889" y="105303"/>
                    <a:pt x="23381" y="65274"/>
                  </a:cubicBezTo>
                  <a:cubicBezTo>
                    <a:pt x="44627" y="21703"/>
                    <a:pt x="75087" y="-1322"/>
                    <a:pt x="78632" y="-1322"/>
                  </a:cubicBezTo>
                  <a:cubicBezTo>
                    <a:pt x="80754" y="-1322"/>
                    <a:pt x="82177" y="-255"/>
                    <a:pt x="82177" y="2222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8F077D3-365E-2DBD-3F26-7F674478E8A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 flipV="1">
              <a:off x="9373852" y="-18808037"/>
              <a:ext cx="93511" cy="170153"/>
            </a:xfrm>
            <a:custGeom>
              <a:avLst/>
              <a:gdLst>
                <a:gd name="connsiteX0" fmla="*/ 65486 w 93511"/>
                <a:gd name="connsiteY0" fmla="*/ 154941 h 170153"/>
                <a:gd name="connsiteX1" fmla="*/ 93512 w 93511"/>
                <a:gd name="connsiteY1" fmla="*/ 154941 h 170153"/>
                <a:gd name="connsiteX2" fmla="*/ 93512 w 93511"/>
                <a:gd name="connsiteY2" fmla="*/ 168830 h 170153"/>
                <a:gd name="connsiteX3" fmla="*/ 46884 w 93511"/>
                <a:gd name="connsiteY3" fmla="*/ 167832 h 170153"/>
                <a:gd name="connsiteX4" fmla="*/ 0 w 93511"/>
                <a:gd name="connsiteY4" fmla="*/ 168830 h 170153"/>
                <a:gd name="connsiteX5" fmla="*/ 0 w 93511"/>
                <a:gd name="connsiteY5" fmla="*/ 154941 h 170153"/>
                <a:gd name="connsiteX6" fmla="*/ 28026 w 93511"/>
                <a:gd name="connsiteY6" fmla="*/ 154941 h 170153"/>
                <a:gd name="connsiteX7" fmla="*/ 28026 w 93511"/>
                <a:gd name="connsiteY7" fmla="*/ 12567 h 170153"/>
                <a:gd name="connsiteX8" fmla="*/ 0 w 93511"/>
                <a:gd name="connsiteY8" fmla="*/ 12567 h 170153"/>
                <a:gd name="connsiteX9" fmla="*/ 0 w 93511"/>
                <a:gd name="connsiteY9" fmla="*/ -1324 h 170153"/>
                <a:gd name="connsiteX10" fmla="*/ 46628 w 93511"/>
                <a:gd name="connsiteY10" fmla="*/ -334 h 170153"/>
                <a:gd name="connsiteX11" fmla="*/ 93512 w 93511"/>
                <a:gd name="connsiteY11" fmla="*/ -1324 h 170153"/>
                <a:gd name="connsiteX12" fmla="*/ 93512 w 93511"/>
                <a:gd name="connsiteY12" fmla="*/ 12567 h 170153"/>
                <a:gd name="connsiteX13" fmla="*/ 65486 w 93511"/>
                <a:gd name="connsiteY13" fmla="*/ 12567 h 170153"/>
                <a:gd name="connsiteX14" fmla="*/ 65486 w 93511"/>
                <a:gd name="connsiteY14" fmla="*/ 154941 h 17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511" h="170153">
                  <a:moveTo>
                    <a:pt x="65486" y="154941"/>
                  </a:moveTo>
                  <a:lnTo>
                    <a:pt x="93512" y="154941"/>
                  </a:lnTo>
                  <a:lnTo>
                    <a:pt x="93512" y="168830"/>
                  </a:lnTo>
                  <a:cubicBezTo>
                    <a:pt x="81110" y="167832"/>
                    <a:pt x="60030" y="167832"/>
                    <a:pt x="46884" y="167832"/>
                  </a:cubicBezTo>
                  <a:cubicBezTo>
                    <a:pt x="33737" y="167832"/>
                    <a:pt x="12402" y="167832"/>
                    <a:pt x="0" y="168830"/>
                  </a:cubicBezTo>
                  <a:lnTo>
                    <a:pt x="0" y="154941"/>
                  </a:lnTo>
                  <a:lnTo>
                    <a:pt x="28026" y="154941"/>
                  </a:lnTo>
                  <a:lnTo>
                    <a:pt x="28026" y="12567"/>
                  </a:lnTo>
                  <a:lnTo>
                    <a:pt x="0" y="12567"/>
                  </a:lnTo>
                  <a:lnTo>
                    <a:pt x="0" y="-1324"/>
                  </a:lnTo>
                  <a:cubicBezTo>
                    <a:pt x="12402" y="-334"/>
                    <a:pt x="33493" y="-334"/>
                    <a:pt x="46628" y="-334"/>
                  </a:cubicBezTo>
                  <a:cubicBezTo>
                    <a:pt x="59774" y="-334"/>
                    <a:pt x="81110" y="-334"/>
                    <a:pt x="93512" y="-1324"/>
                  </a:cubicBezTo>
                  <a:lnTo>
                    <a:pt x="93512" y="12567"/>
                  </a:lnTo>
                  <a:lnTo>
                    <a:pt x="65486" y="12567"/>
                  </a:lnTo>
                  <a:lnTo>
                    <a:pt x="65486" y="15494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550041FF-1385-FFC7-535B-889F6E6B167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 flipV="1">
              <a:off x="9497439" y="-18791414"/>
              <a:ext cx="182555" cy="182800"/>
            </a:xfrm>
            <a:custGeom>
              <a:avLst/>
              <a:gdLst>
                <a:gd name="connsiteX0" fmla="*/ 97479 w 182555"/>
                <a:gd name="connsiteY0" fmla="*/ 83999 h 182800"/>
                <a:gd name="connsiteX1" fmla="*/ 173377 w 182555"/>
                <a:gd name="connsiteY1" fmla="*/ 83999 h 182800"/>
                <a:gd name="connsiteX2" fmla="*/ 182556 w 182555"/>
                <a:gd name="connsiteY2" fmla="*/ 89956 h 182800"/>
                <a:gd name="connsiteX3" fmla="*/ 173377 w 182555"/>
                <a:gd name="connsiteY3" fmla="*/ 96157 h 182800"/>
                <a:gd name="connsiteX4" fmla="*/ 97479 w 182555"/>
                <a:gd name="connsiteY4" fmla="*/ 96157 h 182800"/>
                <a:gd name="connsiteX5" fmla="*/ 97479 w 182555"/>
                <a:gd name="connsiteY5" fmla="*/ 172300 h 182800"/>
                <a:gd name="connsiteX6" fmla="*/ 91522 w 182555"/>
                <a:gd name="connsiteY6" fmla="*/ 181478 h 182800"/>
                <a:gd name="connsiteX7" fmla="*/ 85322 w 182555"/>
                <a:gd name="connsiteY7" fmla="*/ 172300 h 182800"/>
                <a:gd name="connsiteX8" fmla="*/ 85322 w 182555"/>
                <a:gd name="connsiteY8" fmla="*/ 96157 h 182800"/>
                <a:gd name="connsiteX9" fmla="*/ 9179 w 182555"/>
                <a:gd name="connsiteY9" fmla="*/ 96157 h 182800"/>
                <a:gd name="connsiteX10" fmla="*/ 0 w 182555"/>
                <a:gd name="connsiteY10" fmla="*/ 90199 h 182800"/>
                <a:gd name="connsiteX11" fmla="*/ 9179 w 182555"/>
                <a:gd name="connsiteY11" fmla="*/ 83999 h 182800"/>
                <a:gd name="connsiteX12" fmla="*/ 85322 w 182555"/>
                <a:gd name="connsiteY12" fmla="*/ 83999 h 182800"/>
                <a:gd name="connsiteX13" fmla="*/ 85322 w 182555"/>
                <a:gd name="connsiteY13" fmla="*/ 7856 h 182800"/>
                <a:gd name="connsiteX14" fmla="*/ 91278 w 182555"/>
                <a:gd name="connsiteY14" fmla="*/ -1322 h 182800"/>
                <a:gd name="connsiteX15" fmla="*/ 97479 w 182555"/>
                <a:gd name="connsiteY15" fmla="*/ 7856 h 182800"/>
                <a:gd name="connsiteX16" fmla="*/ 97479 w 182555"/>
                <a:gd name="connsiteY16" fmla="*/ 83999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555" h="182800">
                  <a:moveTo>
                    <a:pt x="97479" y="83999"/>
                  </a:moveTo>
                  <a:lnTo>
                    <a:pt x="173377" y="83999"/>
                  </a:lnTo>
                  <a:cubicBezTo>
                    <a:pt x="176600" y="83999"/>
                    <a:pt x="182556" y="83999"/>
                    <a:pt x="182556" y="89956"/>
                  </a:cubicBezTo>
                  <a:cubicBezTo>
                    <a:pt x="182556" y="96157"/>
                    <a:pt x="176855" y="96157"/>
                    <a:pt x="173377" y="96157"/>
                  </a:cubicBezTo>
                  <a:lnTo>
                    <a:pt x="97479" y="96157"/>
                  </a:lnTo>
                  <a:lnTo>
                    <a:pt x="97479" y="172300"/>
                  </a:lnTo>
                  <a:cubicBezTo>
                    <a:pt x="97479" y="175523"/>
                    <a:pt x="97479" y="181478"/>
                    <a:pt x="91522" y="181478"/>
                  </a:cubicBezTo>
                  <a:cubicBezTo>
                    <a:pt x="85322" y="181478"/>
                    <a:pt x="85322" y="175777"/>
                    <a:pt x="85322" y="172300"/>
                  </a:cubicBezTo>
                  <a:lnTo>
                    <a:pt x="85322" y="96157"/>
                  </a:lnTo>
                  <a:lnTo>
                    <a:pt x="9179" y="96157"/>
                  </a:lnTo>
                  <a:cubicBezTo>
                    <a:pt x="5956" y="96157"/>
                    <a:pt x="0" y="96157"/>
                    <a:pt x="0" y="90199"/>
                  </a:cubicBezTo>
                  <a:cubicBezTo>
                    <a:pt x="0" y="83999"/>
                    <a:pt x="5712" y="83999"/>
                    <a:pt x="9179" y="83999"/>
                  </a:cubicBezTo>
                  <a:lnTo>
                    <a:pt x="85322" y="83999"/>
                  </a:lnTo>
                  <a:lnTo>
                    <a:pt x="85322" y="7856"/>
                  </a:lnTo>
                  <a:cubicBezTo>
                    <a:pt x="85322" y="4633"/>
                    <a:pt x="85322" y="-1322"/>
                    <a:pt x="91278" y="-1322"/>
                  </a:cubicBezTo>
                  <a:cubicBezTo>
                    <a:pt x="97479" y="-1322"/>
                    <a:pt x="97479" y="4390"/>
                    <a:pt x="97479" y="7856"/>
                  </a:cubicBezTo>
                  <a:lnTo>
                    <a:pt x="97479" y="8399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D79BFB20-CC54-E11E-467D-89C9C872525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 flipV="1">
              <a:off x="9768076" y="-18848580"/>
              <a:ext cx="98723" cy="9423"/>
            </a:xfrm>
            <a:custGeom>
              <a:avLst/>
              <a:gdLst>
                <a:gd name="connsiteX0" fmla="*/ 98723 w 98723"/>
                <a:gd name="connsiteY0" fmla="*/ -1331 h 9423"/>
                <a:gd name="connsiteX1" fmla="*/ 98723 w 98723"/>
                <a:gd name="connsiteY1" fmla="*/ 8093 h 9423"/>
                <a:gd name="connsiteX2" fmla="*/ 0 w 98723"/>
                <a:gd name="connsiteY2" fmla="*/ 8093 h 9423"/>
                <a:gd name="connsiteX3" fmla="*/ 0 w 98723"/>
                <a:gd name="connsiteY3" fmla="*/ -1331 h 9423"/>
                <a:gd name="connsiteX4" fmla="*/ 98723 w 98723"/>
                <a:gd name="connsiteY4" fmla="*/ -1331 h 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23" h="9423">
                  <a:moveTo>
                    <a:pt x="98723" y="-1331"/>
                  </a:moveTo>
                  <a:lnTo>
                    <a:pt x="98723" y="8093"/>
                  </a:lnTo>
                  <a:lnTo>
                    <a:pt x="0" y="8093"/>
                  </a:lnTo>
                  <a:lnTo>
                    <a:pt x="0" y="-1331"/>
                  </a:lnTo>
                  <a:lnTo>
                    <a:pt x="98723" y="-13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BC86FA3C-3881-ED2B-8E28-B4F041631D0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 flipV="1">
              <a:off x="9710213" y="-18812495"/>
              <a:ext cx="214549" cy="174611"/>
            </a:xfrm>
            <a:custGeom>
              <a:avLst/>
              <a:gdLst>
                <a:gd name="connsiteX0" fmla="*/ 121038 w 214549"/>
                <a:gd name="connsiteY0" fmla="*/ 166343 h 174611"/>
                <a:gd name="connsiteX1" fmla="*/ 107403 w 214549"/>
                <a:gd name="connsiteY1" fmla="*/ 173288 h 174611"/>
                <a:gd name="connsiteX2" fmla="*/ 93512 w 214549"/>
                <a:gd name="connsiteY2" fmla="*/ 166343 h 174611"/>
                <a:gd name="connsiteX3" fmla="*/ 26792 w 214549"/>
                <a:gd name="connsiteY3" fmla="*/ 17033 h 174611"/>
                <a:gd name="connsiteX4" fmla="*/ 18858 w 214549"/>
                <a:gd name="connsiteY4" fmla="*/ 13066 h 174611"/>
                <a:gd name="connsiteX5" fmla="*/ 7446 w 214549"/>
                <a:gd name="connsiteY5" fmla="*/ 12567 h 174611"/>
                <a:gd name="connsiteX6" fmla="*/ 0 w 214549"/>
                <a:gd name="connsiteY6" fmla="*/ 12567 h 174611"/>
                <a:gd name="connsiteX7" fmla="*/ 0 w 214549"/>
                <a:gd name="connsiteY7" fmla="*/ -1324 h 174611"/>
                <a:gd name="connsiteX8" fmla="*/ 31004 w 214549"/>
                <a:gd name="connsiteY8" fmla="*/ -334 h 174611"/>
                <a:gd name="connsiteX9" fmla="*/ 66231 w 214549"/>
                <a:gd name="connsiteY9" fmla="*/ -1324 h 174611"/>
                <a:gd name="connsiteX10" fmla="*/ 66231 w 214549"/>
                <a:gd name="connsiteY10" fmla="*/ 12567 h 174611"/>
                <a:gd name="connsiteX11" fmla="*/ 44895 w 214549"/>
                <a:gd name="connsiteY11" fmla="*/ 14544 h 174611"/>
                <a:gd name="connsiteX12" fmla="*/ 46140 w 214549"/>
                <a:gd name="connsiteY12" fmla="*/ 17279 h 174611"/>
                <a:gd name="connsiteX13" fmla="*/ 59530 w 214549"/>
                <a:gd name="connsiteY13" fmla="*/ 47293 h 174611"/>
                <a:gd name="connsiteX14" fmla="*/ 135184 w 214549"/>
                <a:gd name="connsiteY14" fmla="*/ 47293 h 174611"/>
                <a:gd name="connsiteX15" fmla="*/ 150808 w 214549"/>
                <a:gd name="connsiteY15" fmla="*/ 12567 h 174611"/>
                <a:gd name="connsiteX16" fmla="*/ 128483 w 214549"/>
                <a:gd name="connsiteY16" fmla="*/ 12567 h 174611"/>
                <a:gd name="connsiteX17" fmla="*/ 128483 w 214549"/>
                <a:gd name="connsiteY17" fmla="*/ -1324 h 174611"/>
                <a:gd name="connsiteX18" fmla="*/ 173622 w 214549"/>
                <a:gd name="connsiteY18" fmla="*/ -334 h 174611"/>
                <a:gd name="connsiteX19" fmla="*/ 214549 w 214549"/>
                <a:gd name="connsiteY19" fmla="*/ -1324 h 174611"/>
                <a:gd name="connsiteX20" fmla="*/ 214549 w 214549"/>
                <a:gd name="connsiteY20" fmla="*/ 12567 h 174611"/>
                <a:gd name="connsiteX21" fmla="*/ 189991 w 214549"/>
                <a:gd name="connsiteY21" fmla="*/ 12567 h 174611"/>
                <a:gd name="connsiteX22" fmla="*/ 121038 w 214549"/>
                <a:gd name="connsiteY22" fmla="*/ 166343 h 174611"/>
                <a:gd name="connsiteX23" fmla="*/ 97234 w 214549"/>
                <a:gd name="connsiteY23" fmla="*/ 131627 h 174611"/>
                <a:gd name="connsiteX24" fmla="*/ 128983 w 214549"/>
                <a:gd name="connsiteY24" fmla="*/ 61184 h 174611"/>
                <a:gd name="connsiteX25" fmla="*/ 65730 w 214549"/>
                <a:gd name="connsiteY25" fmla="*/ 61184 h 174611"/>
                <a:gd name="connsiteX26" fmla="*/ 97234 w 214549"/>
                <a:gd name="connsiteY26" fmla="*/ 131627 h 1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549" h="174611">
                  <a:moveTo>
                    <a:pt x="121038" y="166343"/>
                  </a:moveTo>
                  <a:cubicBezTo>
                    <a:pt x="117815" y="173288"/>
                    <a:pt x="114837" y="173288"/>
                    <a:pt x="107403" y="173288"/>
                  </a:cubicBezTo>
                  <a:cubicBezTo>
                    <a:pt x="99713" y="173288"/>
                    <a:pt x="96735" y="173288"/>
                    <a:pt x="93512" y="166343"/>
                  </a:cubicBezTo>
                  <a:lnTo>
                    <a:pt x="26792" y="17033"/>
                  </a:lnTo>
                  <a:cubicBezTo>
                    <a:pt x="25303" y="14056"/>
                    <a:pt x="25059" y="13810"/>
                    <a:pt x="18858" y="13066"/>
                  </a:cubicBezTo>
                  <a:cubicBezTo>
                    <a:pt x="14146" y="12567"/>
                    <a:pt x="11657" y="12567"/>
                    <a:pt x="7446" y="12567"/>
                  </a:cubicBezTo>
                  <a:lnTo>
                    <a:pt x="0" y="12567"/>
                  </a:lnTo>
                  <a:lnTo>
                    <a:pt x="0" y="-1324"/>
                  </a:lnTo>
                  <a:cubicBezTo>
                    <a:pt x="1001" y="-1324"/>
                    <a:pt x="19847" y="-334"/>
                    <a:pt x="31004" y="-334"/>
                  </a:cubicBezTo>
                  <a:cubicBezTo>
                    <a:pt x="41917" y="-334"/>
                    <a:pt x="64986" y="-1324"/>
                    <a:pt x="66231" y="-1324"/>
                  </a:cubicBezTo>
                  <a:lnTo>
                    <a:pt x="66231" y="12567"/>
                  </a:lnTo>
                  <a:cubicBezTo>
                    <a:pt x="65486" y="12567"/>
                    <a:pt x="44895" y="12567"/>
                    <a:pt x="44895" y="14544"/>
                  </a:cubicBezTo>
                  <a:cubicBezTo>
                    <a:pt x="44895" y="14800"/>
                    <a:pt x="45895" y="16780"/>
                    <a:pt x="46140" y="17279"/>
                  </a:cubicBezTo>
                  <a:lnTo>
                    <a:pt x="59530" y="47293"/>
                  </a:lnTo>
                  <a:lnTo>
                    <a:pt x="135184" y="47293"/>
                  </a:lnTo>
                  <a:lnTo>
                    <a:pt x="150808" y="12567"/>
                  </a:lnTo>
                  <a:lnTo>
                    <a:pt x="128483" y="12567"/>
                  </a:lnTo>
                  <a:lnTo>
                    <a:pt x="128483" y="-1324"/>
                  </a:lnTo>
                  <a:cubicBezTo>
                    <a:pt x="141384" y="-334"/>
                    <a:pt x="160476" y="-334"/>
                    <a:pt x="173622" y="-334"/>
                  </a:cubicBezTo>
                  <a:cubicBezTo>
                    <a:pt x="189002" y="-334"/>
                    <a:pt x="211082" y="-1079"/>
                    <a:pt x="214549" y="-1324"/>
                  </a:cubicBezTo>
                  <a:lnTo>
                    <a:pt x="214549" y="12567"/>
                  </a:lnTo>
                  <a:lnTo>
                    <a:pt x="189991" y="12567"/>
                  </a:lnTo>
                  <a:lnTo>
                    <a:pt x="121038" y="166343"/>
                  </a:lnTo>
                  <a:close/>
                  <a:moveTo>
                    <a:pt x="97234" y="131627"/>
                  </a:moveTo>
                  <a:lnTo>
                    <a:pt x="128983" y="61184"/>
                  </a:lnTo>
                  <a:lnTo>
                    <a:pt x="65730" y="61184"/>
                  </a:lnTo>
                  <a:lnTo>
                    <a:pt x="97234" y="1316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7CACD1A6-8326-0654-F941-58449969A43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 flipV="1">
              <a:off x="9957788" y="-18876986"/>
              <a:ext cx="82177" cy="354221"/>
            </a:xfrm>
            <a:custGeom>
              <a:avLst/>
              <a:gdLst>
                <a:gd name="connsiteX0" fmla="*/ 82177 w 82177"/>
                <a:gd name="connsiteY0" fmla="*/ 175790 h 354221"/>
                <a:gd name="connsiteX1" fmla="*/ 58796 w 82177"/>
                <a:gd name="connsiteY1" fmla="*/ 286303 h 354221"/>
                <a:gd name="connsiteX2" fmla="*/ 3545 w 82177"/>
                <a:gd name="connsiteY2" fmla="*/ 352899 h 354221"/>
                <a:gd name="connsiteX3" fmla="*/ 0 w 82177"/>
                <a:gd name="connsiteY3" fmla="*/ 349355 h 354221"/>
                <a:gd name="connsiteX4" fmla="*/ 6734 w 82177"/>
                <a:gd name="connsiteY4" fmla="*/ 341210 h 354221"/>
                <a:gd name="connsiteX5" fmla="*/ 61630 w 82177"/>
                <a:gd name="connsiteY5" fmla="*/ 175790 h 354221"/>
                <a:gd name="connsiteX6" fmla="*/ 4601 w 82177"/>
                <a:gd name="connsiteY6" fmla="*/ 8247 h 354221"/>
                <a:gd name="connsiteX7" fmla="*/ 0 w 82177"/>
                <a:gd name="connsiteY7" fmla="*/ 2222 h 354221"/>
                <a:gd name="connsiteX8" fmla="*/ 3545 w 82177"/>
                <a:gd name="connsiteY8" fmla="*/ -1322 h 354221"/>
                <a:gd name="connsiteX9" fmla="*/ 59863 w 82177"/>
                <a:gd name="connsiteY9" fmla="*/ 67753 h 354221"/>
                <a:gd name="connsiteX10" fmla="*/ 82177 w 82177"/>
                <a:gd name="connsiteY10" fmla="*/ 175790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175790"/>
                  </a:moveTo>
                  <a:cubicBezTo>
                    <a:pt x="82177" y="203415"/>
                    <a:pt x="78288" y="246276"/>
                    <a:pt x="58796" y="286303"/>
                  </a:cubicBezTo>
                  <a:cubicBezTo>
                    <a:pt x="37549" y="329876"/>
                    <a:pt x="7079" y="352899"/>
                    <a:pt x="3545" y="352899"/>
                  </a:cubicBezTo>
                  <a:cubicBezTo>
                    <a:pt x="1411" y="352899"/>
                    <a:pt x="0" y="351478"/>
                    <a:pt x="0" y="349355"/>
                  </a:cubicBezTo>
                  <a:cubicBezTo>
                    <a:pt x="0" y="348300"/>
                    <a:pt x="0" y="347588"/>
                    <a:pt x="6734" y="341210"/>
                  </a:cubicBezTo>
                  <a:cubicBezTo>
                    <a:pt x="41439" y="306138"/>
                    <a:pt x="61630" y="249820"/>
                    <a:pt x="61630" y="175790"/>
                  </a:cubicBezTo>
                  <a:cubicBezTo>
                    <a:pt x="61630" y="115216"/>
                    <a:pt x="48528" y="52873"/>
                    <a:pt x="4601" y="8247"/>
                  </a:cubicBezTo>
                  <a:cubicBezTo>
                    <a:pt x="0" y="3991"/>
                    <a:pt x="0" y="3279"/>
                    <a:pt x="0" y="2222"/>
                  </a:cubicBezTo>
                  <a:cubicBezTo>
                    <a:pt x="0" y="101"/>
                    <a:pt x="1411" y="-1322"/>
                    <a:pt x="3545" y="-1322"/>
                  </a:cubicBezTo>
                  <a:cubicBezTo>
                    <a:pt x="7079" y="-1322"/>
                    <a:pt x="38960" y="22769"/>
                    <a:pt x="59863" y="67753"/>
                  </a:cubicBezTo>
                  <a:cubicBezTo>
                    <a:pt x="77932" y="106714"/>
                    <a:pt x="82177" y="146029"/>
                    <a:pt x="82177" y="17579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EA58A859-023F-FD5A-A2BF-EF4C9ADAEAA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 flipV="1">
              <a:off x="9162630" y="-18483398"/>
              <a:ext cx="235562" cy="82887"/>
            </a:xfrm>
            <a:custGeom>
              <a:avLst/>
              <a:gdLst>
                <a:gd name="connsiteX0" fmla="*/ 223517 w 235562"/>
                <a:gd name="connsiteY0" fmla="*/ 67412 h 82887"/>
                <a:gd name="connsiteX1" fmla="*/ 235563 w 235562"/>
                <a:gd name="connsiteY1" fmla="*/ 74500 h 82887"/>
                <a:gd name="connsiteX2" fmla="*/ 223872 w 235562"/>
                <a:gd name="connsiteY2" fmla="*/ 81580 h 82887"/>
                <a:gd name="connsiteX3" fmla="*/ 11690 w 235562"/>
                <a:gd name="connsiteY3" fmla="*/ 81580 h 82887"/>
                <a:gd name="connsiteX4" fmla="*/ 0 w 235562"/>
                <a:gd name="connsiteY4" fmla="*/ 74500 h 82887"/>
                <a:gd name="connsiteX5" fmla="*/ 12046 w 235562"/>
                <a:gd name="connsiteY5" fmla="*/ 67412 h 82887"/>
                <a:gd name="connsiteX6" fmla="*/ 223517 w 235562"/>
                <a:gd name="connsiteY6" fmla="*/ 67412 h 82887"/>
                <a:gd name="connsiteX7" fmla="*/ 223872 w 235562"/>
                <a:gd name="connsiteY7" fmla="*/ -1308 h 82887"/>
                <a:gd name="connsiteX8" fmla="*/ 235563 w 235562"/>
                <a:gd name="connsiteY8" fmla="*/ 5781 h 82887"/>
                <a:gd name="connsiteX9" fmla="*/ 223517 w 235562"/>
                <a:gd name="connsiteY9" fmla="*/ 12871 h 82887"/>
                <a:gd name="connsiteX10" fmla="*/ 12046 w 235562"/>
                <a:gd name="connsiteY10" fmla="*/ 12871 h 82887"/>
                <a:gd name="connsiteX11" fmla="*/ 0 w 235562"/>
                <a:gd name="connsiteY11" fmla="*/ 5781 h 82887"/>
                <a:gd name="connsiteX12" fmla="*/ 11690 w 235562"/>
                <a:gd name="connsiteY12" fmla="*/ -1308 h 82887"/>
                <a:gd name="connsiteX13" fmla="*/ 223872 w 235562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2" h="82887">
                  <a:moveTo>
                    <a:pt x="223517" y="67412"/>
                  </a:moveTo>
                  <a:cubicBezTo>
                    <a:pt x="228829" y="67412"/>
                    <a:pt x="235563" y="67412"/>
                    <a:pt x="235563" y="74500"/>
                  </a:cubicBezTo>
                  <a:cubicBezTo>
                    <a:pt x="235563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4" y="81580"/>
                    <a:pt x="0" y="81580"/>
                    <a:pt x="0" y="74500"/>
                  </a:cubicBezTo>
                  <a:cubicBezTo>
                    <a:pt x="0" y="67412"/>
                    <a:pt x="6734" y="67412"/>
                    <a:pt x="12046" y="67412"/>
                  </a:cubicBezTo>
                  <a:lnTo>
                    <a:pt x="223517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3" y="-1308"/>
                    <a:pt x="235563" y="5781"/>
                  </a:cubicBezTo>
                  <a:cubicBezTo>
                    <a:pt x="235563" y="12871"/>
                    <a:pt x="228829" y="12871"/>
                    <a:pt x="223517" y="12871"/>
                  </a:cubicBezTo>
                  <a:lnTo>
                    <a:pt x="12046" y="12871"/>
                  </a:lnTo>
                  <a:cubicBezTo>
                    <a:pt x="6734" y="12871"/>
                    <a:pt x="0" y="12871"/>
                    <a:pt x="0" y="5781"/>
                  </a:cubicBezTo>
                  <a:cubicBezTo>
                    <a:pt x="0" y="-1308"/>
                    <a:pt x="6734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18B597F-8803-2B9C-4DBD-F95637EE6B6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 flipV="1">
              <a:off x="9354121" y="-18483398"/>
              <a:ext cx="235564" cy="82887"/>
            </a:xfrm>
            <a:custGeom>
              <a:avLst/>
              <a:gdLst>
                <a:gd name="connsiteX0" fmla="*/ 223516 w 235564"/>
                <a:gd name="connsiteY0" fmla="*/ 67412 h 82887"/>
                <a:gd name="connsiteX1" fmla="*/ 235564 w 235564"/>
                <a:gd name="connsiteY1" fmla="*/ 74500 h 82887"/>
                <a:gd name="connsiteX2" fmla="*/ 223872 w 235564"/>
                <a:gd name="connsiteY2" fmla="*/ 81580 h 82887"/>
                <a:gd name="connsiteX3" fmla="*/ 11690 w 235564"/>
                <a:gd name="connsiteY3" fmla="*/ 81580 h 82887"/>
                <a:gd name="connsiteX4" fmla="*/ 0 w 235564"/>
                <a:gd name="connsiteY4" fmla="*/ 74500 h 82887"/>
                <a:gd name="connsiteX5" fmla="*/ 12046 w 235564"/>
                <a:gd name="connsiteY5" fmla="*/ 67412 h 82887"/>
                <a:gd name="connsiteX6" fmla="*/ 223516 w 235564"/>
                <a:gd name="connsiteY6" fmla="*/ 67412 h 82887"/>
                <a:gd name="connsiteX7" fmla="*/ 223872 w 235564"/>
                <a:gd name="connsiteY7" fmla="*/ -1308 h 82887"/>
                <a:gd name="connsiteX8" fmla="*/ 235564 w 235564"/>
                <a:gd name="connsiteY8" fmla="*/ 5781 h 82887"/>
                <a:gd name="connsiteX9" fmla="*/ 223516 w 235564"/>
                <a:gd name="connsiteY9" fmla="*/ 12871 h 82887"/>
                <a:gd name="connsiteX10" fmla="*/ 12046 w 235564"/>
                <a:gd name="connsiteY10" fmla="*/ 12871 h 82887"/>
                <a:gd name="connsiteX11" fmla="*/ 0 w 235564"/>
                <a:gd name="connsiteY11" fmla="*/ 5781 h 82887"/>
                <a:gd name="connsiteX12" fmla="*/ 11690 w 235564"/>
                <a:gd name="connsiteY12" fmla="*/ -1308 h 82887"/>
                <a:gd name="connsiteX13" fmla="*/ 223872 w 235564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4" h="82887">
                  <a:moveTo>
                    <a:pt x="223516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6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16" y="12871"/>
                  </a:cubicBezTo>
                  <a:lnTo>
                    <a:pt x="12046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EDF2E884-994C-0864-476A-762BB4F93C9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 flipV="1">
              <a:off x="9550924" y="-18483398"/>
              <a:ext cx="235560" cy="82887"/>
            </a:xfrm>
            <a:custGeom>
              <a:avLst/>
              <a:gdLst>
                <a:gd name="connsiteX0" fmla="*/ 223516 w 235560"/>
                <a:gd name="connsiteY0" fmla="*/ 67412 h 82887"/>
                <a:gd name="connsiteX1" fmla="*/ 235561 w 235560"/>
                <a:gd name="connsiteY1" fmla="*/ 74500 h 82887"/>
                <a:gd name="connsiteX2" fmla="*/ 223872 w 235560"/>
                <a:gd name="connsiteY2" fmla="*/ 81580 h 82887"/>
                <a:gd name="connsiteX3" fmla="*/ 11689 w 235560"/>
                <a:gd name="connsiteY3" fmla="*/ 81580 h 82887"/>
                <a:gd name="connsiteX4" fmla="*/ 0 w 235560"/>
                <a:gd name="connsiteY4" fmla="*/ 74500 h 82887"/>
                <a:gd name="connsiteX5" fmla="*/ 12044 w 235560"/>
                <a:gd name="connsiteY5" fmla="*/ 67412 h 82887"/>
                <a:gd name="connsiteX6" fmla="*/ 223516 w 235560"/>
                <a:gd name="connsiteY6" fmla="*/ 67412 h 82887"/>
                <a:gd name="connsiteX7" fmla="*/ 223872 w 235560"/>
                <a:gd name="connsiteY7" fmla="*/ -1308 h 82887"/>
                <a:gd name="connsiteX8" fmla="*/ 235561 w 235560"/>
                <a:gd name="connsiteY8" fmla="*/ 5781 h 82887"/>
                <a:gd name="connsiteX9" fmla="*/ 223516 w 235560"/>
                <a:gd name="connsiteY9" fmla="*/ 12871 h 82887"/>
                <a:gd name="connsiteX10" fmla="*/ 12044 w 235560"/>
                <a:gd name="connsiteY10" fmla="*/ 12871 h 82887"/>
                <a:gd name="connsiteX11" fmla="*/ 0 w 235560"/>
                <a:gd name="connsiteY11" fmla="*/ 5781 h 82887"/>
                <a:gd name="connsiteX12" fmla="*/ 11689 w 235560"/>
                <a:gd name="connsiteY12" fmla="*/ -1308 h 82887"/>
                <a:gd name="connsiteX13" fmla="*/ 223872 w 235560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0" h="82887">
                  <a:moveTo>
                    <a:pt x="223516" y="67412"/>
                  </a:moveTo>
                  <a:cubicBezTo>
                    <a:pt x="228829" y="67412"/>
                    <a:pt x="235561" y="67412"/>
                    <a:pt x="235561" y="74500"/>
                  </a:cubicBezTo>
                  <a:cubicBezTo>
                    <a:pt x="235561" y="81580"/>
                    <a:pt x="228829" y="81580"/>
                    <a:pt x="223872" y="81580"/>
                  </a:cubicBezTo>
                  <a:lnTo>
                    <a:pt x="11689" y="81580"/>
                  </a:lnTo>
                  <a:cubicBezTo>
                    <a:pt x="6732" y="81580"/>
                    <a:pt x="0" y="81580"/>
                    <a:pt x="0" y="74500"/>
                  </a:cubicBezTo>
                  <a:cubicBezTo>
                    <a:pt x="0" y="67412"/>
                    <a:pt x="6732" y="67412"/>
                    <a:pt x="12044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1" y="-1308"/>
                    <a:pt x="235561" y="5781"/>
                  </a:cubicBezTo>
                  <a:cubicBezTo>
                    <a:pt x="235561" y="12871"/>
                    <a:pt x="228829" y="12871"/>
                    <a:pt x="223516" y="12871"/>
                  </a:cubicBezTo>
                  <a:lnTo>
                    <a:pt x="12044" y="12871"/>
                  </a:lnTo>
                  <a:cubicBezTo>
                    <a:pt x="6732" y="12871"/>
                    <a:pt x="0" y="12871"/>
                    <a:pt x="0" y="5781"/>
                  </a:cubicBezTo>
                  <a:cubicBezTo>
                    <a:pt x="0" y="-1308"/>
                    <a:pt x="6732" y="-1308"/>
                    <a:pt x="11689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D3C4A853-1ACA-A5DC-22DB-BFCA0D66E7E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 flipV="1">
              <a:off x="9747724" y="-18483398"/>
              <a:ext cx="235563" cy="82887"/>
            </a:xfrm>
            <a:custGeom>
              <a:avLst/>
              <a:gdLst>
                <a:gd name="connsiteX0" fmla="*/ 223520 w 235563"/>
                <a:gd name="connsiteY0" fmla="*/ 67412 h 82887"/>
                <a:gd name="connsiteX1" fmla="*/ 235564 w 235563"/>
                <a:gd name="connsiteY1" fmla="*/ 74500 h 82887"/>
                <a:gd name="connsiteX2" fmla="*/ 223875 w 235563"/>
                <a:gd name="connsiteY2" fmla="*/ 81580 h 82887"/>
                <a:gd name="connsiteX3" fmla="*/ 11693 w 235563"/>
                <a:gd name="connsiteY3" fmla="*/ 81580 h 82887"/>
                <a:gd name="connsiteX4" fmla="*/ 0 w 235563"/>
                <a:gd name="connsiteY4" fmla="*/ 74500 h 82887"/>
                <a:gd name="connsiteX5" fmla="*/ 12048 w 235563"/>
                <a:gd name="connsiteY5" fmla="*/ 67412 h 82887"/>
                <a:gd name="connsiteX6" fmla="*/ 223520 w 235563"/>
                <a:gd name="connsiteY6" fmla="*/ 67412 h 82887"/>
                <a:gd name="connsiteX7" fmla="*/ 223875 w 235563"/>
                <a:gd name="connsiteY7" fmla="*/ -1308 h 82887"/>
                <a:gd name="connsiteX8" fmla="*/ 235564 w 235563"/>
                <a:gd name="connsiteY8" fmla="*/ 5781 h 82887"/>
                <a:gd name="connsiteX9" fmla="*/ 223520 w 235563"/>
                <a:gd name="connsiteY9" fmla="*/ 12871 h 82887"/>
                <a:gd name="connsiteX10" fmla="*/ 12048 w 235563"/>
                <a:gd name="connsiteY10" fmla="*/ 12871 h 82887"/>
                <a:gd name="connsiteX11" fmla="*/ 0 w 235563"/>
                <a:gd name="connsiteY11" fmla="*/ 5781 h 82887"/>
                <a:gd name="connsiteX12" fmla="*/ 11693 w 235563"/>
                <a:gd name="connsiteY12" fmla="*/ -1308 h 82887"/>
                <a:gd name="connsiteX13" fmla="*/ 223875 w 235563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3" h="82887">
                  <a:moveTo>
                    <a:pt x="223520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5" y="81580"/>
                  </a:cubicBezTo>
                  <a:lnTo>
                    <a:pt x="11693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8" y="67412"/>
                  </a:cubicBezTo>
                  <a:lnTo>
                    <a:pt x="223520" y="67412"/>
                  </a:lnTo>
                  <a:close/>
                  <a:moveTo>
                    <a:pt x="223875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20" y="12871"/>
                  </a:cubicBezTo>
                  <a:lnTo>
                    <a:pt x="12048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3" y="-1308"/>
                  </a:cubicBezTo>
                  <a:lnTo>
                    <a:pt x="223875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C5EFD120-1334-5023-D13F-19D64CFBC9B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 flipV="1">
              <a:off x="9939297" y="-18539370"/>
              <a:ext cx="314550" cy="194824"/>
            </a:xfrm>
            <a:custGeom>
              <a:avLst/>
              <a:gdLst>
                <a:gd name="connsiteX0" fmla="*/ 237685 w 314550"/>
                <a:gd name="connsiteY0" fmla="*/ 123376 h 194824"/>
                <a:gd name="connsiteX1" fmla="*/ 282313 w 314550"/>
                <a:gd name="connsiteY1" fmla="*/ 96104 h 194824"/>
                <a:gd name="connsiteX2" fmla="*/ 237685 w 314550"/>
                <a:gd name="connsiteY2" fmla="*/ 68835 h 194824"/>
                <a:gd name="connsiteX3" fmla="*/ 12757 w 314550"/>
                <a:gd name="connsiteY3" fmla="*/ 68835 h 194824"/>
                <a:gd name="connsiteX4" fmla="*/ 0 w 314550"/>
                <a:gd name="connsiteY4" fmla="*/ 61745 h 194824"/>
                <a:gd name="connsiteX5" fmla="*/ 12401 w 314550"/>
                <a:gd name="connsiteY5" fmla="*/ 54656 h 194824"/>
                <a:gd name="connsiteX6" fmla="*/ 221739 w 314550"/>
                <a:gd name="connsiteY6" fmla="*/ 54656 h 194824"/>
                <a:gd name="connsiteX7" fmla="*/ 186323 w 314550"/>
                <a:gd name="connsiteY7" fmla="*/ 2594 h 194824"/>
                <a:gd name="connsiteX8" fmla="*/ 193057 w 314550"/>
                <a:gd name="connsiteY8" fmla="*/ -1308 h 194824"/>
                <a:gd name="connsiteX9" fmla="*/ 199780 w 314550"/>
                <a:gd name="connsiteY9" fmla="*/ 1527 h 194824"/>
                <a:gd name="connsiteX10" fmla="*/ 240163 w 314550"/>
                <a:gd name="connsiteY10" fmla="*/ 54311 h 194824"/>
                <a:gd name="connsiteX11" fmla="*/ 306760 w 314550"/>
                <a:gd name="connsiteY11" fmla="*/ 90793 h 194824"/>
                <a:gd name="connsiteX12" fmla="*/ 313839 w 314550"/>
                <a:gd name="connsiteY12" fmla="*/ 93982 h 194824"/>
                <a:gd name="connsiteX13" fmla="*/ 314551 w 314550"/>
                <a:gd name="connsiteY13" fmla="*/ 96104 h 194824"/>
                <a:gd name="connsiteX14" fmla="*/ 314195 w 314550"/>
                <a:gd name="connsiteY14" fmla="*/ 98227 h 194824"/>
                <a:gd name="connsiteX15" fmla="*/ 313128 w 314550"/>
                <a:gd name="connsiteY15" fmla="*/ 98939 h 194824"/>
                <a:gd name="connsiteX16" fmla="*/ 305338 w 314550"/>
                <a:gd name="connsiteY16" fmla="*/ 101774 h 194824"/>
                <a:gd name="connsiteX17" fmla="*/ 202258 w 314550"/>
                <a:gd name="connsiteY17" fmla="*/ 186072 h 194824"/>
                <a:gd name="connsiteX18" fmla="*/ 193057 w 314550"/>
                <a:gd name="connsiteY18" fmla="*/ 193517 h 194824"/>
                <a:gd name="connsiteX19" fmla="*/ 186323 w 314550"/>
                <a:gd name="connsiteY19" fmla="*/ 189617 h 194824"/>
                <a:gd name="connsiteX20" fmla="*/ 221739 w 314550"/>
                <a:gd name="connsiteY20" fmla="*/ 137544 h 194824"/>
                <a:gd name="connsiteX21" fmla="*/ 12401 w 314550"/>
                <a:gd name="connsiteY21" fmla="*/ 137544 h 194824"/>
                <a:gd name="connsiteX22" fmla="*/ 0 w 314550"/>
                <a:gd name="connsiteY22" fmla="*/ 130464 h 194824"/>
                <a:gd name="connsiteX23" fmla="*/ 12757 w 314550"/>
                <a:gd name="connsiteY23" fmla="*/ 123376 h 194824"/>
                <a:gd name="connsiteX24" fmla="*/ 237685 w 314550"/>
                <a:gd name="connsiteY24" fmla="*/ 123376 h 1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550" h="194824">
                  <a:moveTo>
                    <a:pt x="237685" y="123376"/>
                  </a:moveTo>
                  <a:cubicBezTo>
                    <a:pt x="252565" y="110629"/>
                    <a:pt x="270623" y="101418"/>
                    <a:pt x="282313" y="96104"/>
                  </a:cubicBezTo>
                  <a:cubicBezTo>
                    <a:pt x="269567" y="90437"/>
                    <a:pt x="252209" y="81226"/>
                    <a:pt x="237685" y="68835"/>
                  </a:cubicBezTo>
                  <a:lnTo>
                    <a:pt x="12757" y="68835"/>
                  </a:lnTo>
                  <a:cubicBezTo>
                    <a:pt x="6734" y="68835"/>
                    <a:pt x="0" y="68835"/>
                    <a:pt x="0" y="61745"/>
                  </a:cubicBezTo>
                  <a:cubicBezTo>
                    <a:pt x="0" y="54656"/>
                    <a:pt x="6378" y="54656"/>
                    <a:pt x="12401" y="54656"/>
                  </a:cubicBezTo>
                  <a:lnTo>
                    <a:pt x="221739" y="54656"/>
                  </a:lnTo>
                  <a:cubicBezTo>
                    <a:pt x="204736" y="38365"/>
                    <a:pt x="186323" y="7194"/>
                    <a:pt x="186323" y="2594"/>
                  </a:cubicBezTo>
                  <a:cubicBezTo>
                    <a:pt x="186323" y="-1308"/>
                    <a:pt x="190924" y="-1308"/>
                    <a:pt x="193057" y="-1308"/>
                  </a:cubicBezTo>
                  <a:cubicBezTo>
                    <a:pt x="195891" y="-1308"/>
                    <a:pt x="198369" y="-1308"/>
                    <a:pt x="199780" y="1527"/>
                  </a:cubicBezTo>
                  <a:cubicBezTo>
                    <a:pt x="207225" y="14983"/>
                    <a:pt x="217138" y="33764"/>
                    <a:pt x="240163" y="54311"/>
                  </a:cubicBezTo>
                  <a:cubicBezTo>
                    <a:pt x="264600" y="75913"/>
                    <a:pt x="288336" y="85482"/>
                    <a:pt x="306760" y="90793"/>
                  </a:cubicBezTo>
                  <a:cubicBezTo>
                    <a:pt x="312783" y="92916"/>
                    <a:pt x="313128" y="93272"/>
                    <a:pt x="313839" y="93982"/>
                  </a:cubicBezTo>
                  <a:cubicBezTo>
                    <a:pt x="314551" y="94338"/>
                    <a:pt x="314551" y="95395"/>
                    <a:pt x="314551" y="96104"/>
                  </a:cubicBezTo>
                  <a:cubicBezTo>
                    <a:pt x="314551" y="96816"/>
                    <a:pt x="314551" y="97517"/>
                    <a:pt x="314195" y="98227"/>
                  </a:cubicBezTo>
                  <a:lnTo>
                    <a:pt x="313128" y="98939"/>
                  </a:lnTo>
                  <a:cubicBezTo>
                    <a:pt x="312428" y="99295"/>
                    <a:pt x="312072" y="99651"/>
                    <a:pt x="305338" y="101774"/>
                  </a:cubicBezTo>
                  <a:cubicBezTo>
                    <a:pt x="257521" y="115942"/>
                    <a:pt x="222094" y="148179"/>
                    <a:pt x="202258" y="186072"/>
                  </a:cubicBezTo>
                  <a:cubicBezTo>
                    <a:pt x="198369" y="193161"/>
                    <a:pt x="198014" y="193517"/>
                    <a:pt x="193057" y="193517"/>
                  </a:cubicBezTo>
                  <a:cubicBezTo>
                    <a:pt x="190924" y="193517"/>
                    <a:pt x="186323" y="193517"/>
                    <a:pt x="186323" y="189617"/>
                  </a:cubicBezTo>
                  <a:cubicBezTo>
                    <a:pt x="186323" y="185015"/>
                    <a:pt x="204392" y="154202"/>
                    <a:pt x="221739" y="137544"/>
                  </a:cubicBezTo>
                  <a:lnTo>
                    <a:pt x="12401" y="137544"/>
                  </a:lnTo>
                  <a:cubicBezTo>
                    <a:pt x="6378" y="137544"/>
                    <a:pt x="0" y="137544"/>
                    <a:pt x="0" y="130464"/>
                  </a:cubicBezTo>
                  <a:cubicBezTo>
                    <a:pt x="0" y="123376"/>
                    <a:pt x="6734" y="123376"/>
                    <a:pt x="12757" y="123376"/>
                  </a:cubicBezTo>
                  <a:lnTo>
                    <a:pt x="237685" y="12337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C33C18DC-481E-A3BD-3E3D-891D952913C8}"/>
              </a:ext>
            </a:extLst>
          </p:cNvPr>
          <p:cNvSpPr/>
          <p:nvPr/>
        </p:nvSpPr>
        <p:spPr>
          <a:xfrm>
            <a:off x="4678684" y="4895421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F79181-C2B1-6900-966E-AE2905082193}"/>
              </a:ext>
            </a:extLst>
          </p:cNvPr>
          <p:cNvSpPr/>
          <p:nvPr/>
        </p:nvSpPr>
        <p:spPr>
          <a:xfrm>
            <a:off x="5534683" y="6145830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D86E7F-C70E-F563-F94C-1B3AB5F9D704}"/>
              </a:ext>
            </a:extLst>
          </p:cNvPr>
          <p:cNvSpPr/>
          <p:nvPr/>
        </p:nvSpPr>
        <p:spPr>
          <a:xfrm>
            <a:off x="6487269" y="530939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8F59861-D3CC-C0BC-B68C-2628A19D5BAE}"/>
              </a:ext>
            </a:extLst>
          </p:cNvPr>
          <p:cNvSpPr/>
          <p:nvPr/>
        </p:nvSpPr>
        <p:spPr>
          <a:xfrm>
            <a:off x="5534683" y="4474175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2C4D39-45A5-586E-4AE6-E360A7E57D8A}"/>
              </a:ext>
            </a:extLst>
          </p:cNvPr>
          <p:cNvSpPr/>
          <p:nvPr/>
        </p:nvSpPr>
        <p:spPr>
          <a:xfrm>
            <a:off x="7564030" y="447994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5A41B0-2EAB-2631-1571-333EDE64E50C}"/>
              </a:ext>
            </a:extLst>
          </p:cNvPr>
          <p:cNvSpPr/>
          <p:nvPr/>
        </p:nvSpPr>
        <p:spPr>
          <a:xfrm>
            <a:off x="7573872" y="573130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71AD10-F962-1DD7-9947-315FDA1AD656}"/>
              </a:ext>
            </a:extLst>
          </p:cNvPr>
          <p:cNvCxnSpPr>
            <a:cxnSpLocks/>
          </p:cNvCxnSpPr>
          <p:nvPr/>
        </p:nvCxnSpPr>
        <p:spPr>
          <a:xfrm flipV="1">
            <a:off x="4841034" y="4578952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3D88F1-C23D-07E0-76B5-1AB1B6BFC34C}"/>
              </a:ext>
            </a:extLst>
          </p:cNvPr>
          <p:cNvCxnSpPr>
            <a:cxnSpLocks/>
          </p:cNvCxnSpPr>
          <p:nvPr/>
        </p:nvCxnSpPr>
        <p:spPr>
          <a:xfrm flipV="1">
            <a:off x="5688383" y="5440746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4C81E6-3C94-1D93-4201-F3ECCB49167B}"/>
              </a:ext>
            </a:extLst>
          </p:cNvPr>
          <p:cNvCxnSpPr>
            <a:cxnSpLocks/>
          </p:cNvCxnSpPr>
          <p:nvPr/>
        </p:nvCxnSpPr>
        <p:spPr>
          <a:xfrm>
            <a:off x="5697033" y="4615646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EDBC5B-82E4-9425-40AF-A34B6B5841F7}"/>
              </a:ext>
            </a:extLst>
          </p:cNvPr>
          <p:cNvCxnSpPr>
            <a:cxnSpLocks/>
          </p:cNvCxnSpPr>
          <p:nvPr/>
        </p:nvCxnSpPr>
        <p:spPr>
          <a:xfrm>
            <a:off x="6670665" y="5416696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4CC688-6B8B-3322-5CD9-CA5FCA97EECE}"/>
              </a:ext>
            </a:extLst>
          </p:cNvPr>
          <p:cNvCxnSpPr>
            <a:cxnSpLocks/>
          </p:cNvCxnSpPr>
          <p:nvPr/>
        </p:nvCxnSpPr>
        <p:spPr>
          <a:xfrm flipV="1">
            <a:off x="6649619" y="4611335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E90306C7-B291-909B-5FA4-9733185EEBA7}"/>
              </a:ext>
            </a:extLst>
          </p:cNvPr>
          <p:cNvSpPr/>
          <p:nvPr/>
        </p:nvSpPr>
        <p:spPr>
          <a:xfrm>
            <a:off x="5534683" y="530358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92AF91-5C20-BCD3-27F2-48A1100D581C}"/>
              </a:ext>
            </a:extLst>
          </p:cNvPr>
          <p:cNvCxnSpPr>
            <a:cxnSpLocks/>
          </p:cNvCxnSpPr>
          <p:nvPr/>
        </p:nvCxnSpPr>
        <p:spPr>
          <a:xfrm>
            <a:off x="5715478" y="5372166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69EC74-5555-3CD1-C2B4-69DFBAA73DD0}"/>
              </a:ext>
            </a:extLst>
          </p:cNvPr>
          <p:cNvCxnSpPr>
            <a:cxnSpLocks/>
          </p:cNvCxnSpPr>
          <p:nvPr/>
        </p:nvCxnSpPr>
        <p:spPr>
          <a:xfrm>
            <a:off x="4841034" y="5004285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8ED60BD-770E-BF02-8C3A-E149A84FA08F}"/>
              </a:ext>
            </a:extLst>
          </p:cNvPr>
          <p:cNvCxnSpPr>
            <a:cxnSpLocks/>
          </p:cNvCxnSpPr>
          <p:nvPr/>
        </p:nvCxnSpPr>
        <p:spPr>
          <a:xfrm>
            <a:off x="4841034" y="5836872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076B3AA-CA54-BA46-EE66-A3E3AB3B7AC6}"/>
              </a:ext>
            </a:extLst>
          </p:cNvPr>
          <p:cNvSpPr/>
          <p:nvPr/>
        </p:nvSpPr>
        <p:spPr>
          <a:xfrm>
            <a:off x="4675753" y="573130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683" name="Group 682" descr="\documentclass{article}&#10;\usepackage{amsmath}&#10;\pagestyle{empty}&#10;\begin{document}&#10;&#10;&#10;$c_i + n_i$&#10;&#10;\end{document}" title="IguanaTex Vector Display">
            <a:extLst>
              <a:ext uri="{FF2B5EF4-FFF2-40B4-BE49-F238E27FC236}">
                <a16:creationId xmlns:a16="http://schemas.microsoft.com/office/drawing/2014/main" id="{1C691496-EB0A-52CF-8B4C-B2C9FB33695C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5467074" y="5491464"/>
            <a:ext cx="639838" cy="169451"/>
            <a:chOff x="8929640" y="-11268204"/>
            <a:chExt cx="639838" cy="169451"/>
          </a:xfrm>
        </p:grpSpPr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F5419ECC-017F-74BE-1FEB-D7037311BF7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 flipV="1">
              <a:off x="8929640" y="-11235913"/>
              <a:ext cx="89128" cy="103735"/>
            </a:xfrm>
            <a:custGeom>
              <a:avLst/>
              <a:gdLst>
                <a:gd name="connsiteX0" fmla="*/ 81338 w 89128"/>
                <a:gd name="connsiteY0" fmla="*/ 88122 h 103735"/>
                <a:gd name="connsiteX1" fmla="*/ 71253 w 89128"/>
                <a:gd name="connsiteY1" fmla="*/ 84918 h 103735"/>
                <a:gd name="connsiteX2" fmla="*/ 67134 w 89128"/>
                <a:gd name="connsiteY2" fmla="*/ 75981 h 103735"/>
                <a:gd name="connsiteX3" fmla="*/ 75608 w 89128"/>
                <a:gd name="connsiteY3" fmla="*/ 67971 h 103735"/>
                <a:gd name="connsiteX4" fmla="*/ 88439 w 89128"/>
                <a:gd name="connsiteY4" fmla="*/ 82626 h 103735"/>
                <a:gd name="connsiteX5" fmla="*/ 61405 w 89128"/>
                <a:gd name="connsiteY5" fmla="*/ 102317 h 103735"/>
                <a:gd name="connsiteX6" fmla="*/ 0 w 89128"/>
                <a:gd name="connsiteY6" fmla="*/ 37281 h 103735"/>
                <a:gd name="connsiteX7" fmla="*/ 37118 w 89128"/>
                <a:gd name="connsiteY7" fmla="*/ -1419 h 103735"/>
                <a:gd name="connsiteX8" fmla="*/ 89129 w 89128"/>
                <a:gd name="connsiteY8" fmla="*/ 25607 h 103735"/>
                <a:gd name="connsiteX9" fmla="*/ 86376 w 89128"/>
                <a:gd name="connsiteY9" fmla="*/ 28581 h 103735"/>
                <a:gd name="connsiteX10" fmla="*/ 83400 w 89128"/>
                <a:gd name="connsiteY10" fmla="*/ 26290 h 103735"/>
                <a:gd name="connsiteX11" fmla="*/ 37578 w 89128"/>
                <a:gd name="connsiteY11" fmla="*/ 3624 h 103735"/>
                <a:gd name="connsiteX12" fmla="*/ 16956 w 89128"/>
                <a:gd name="connsiteY12" fmla="*/ 28581 h 103735"/>
                <a:gd name="connsiteX13" fmla="*/ 29326 w 89128"/>
                <a:gd name="connsiteY13" fmla="*/ 74379 h 103735"/>
                <a:gd name="connsiteX14" fmla="*/ 61635 w 89128"/>
                <a:gd name="connsiteY14" fmla="*/ 97282 h 103735"/>
                <a:gd name="connsiteX15" fmla="*/ 81338 w 89128"/>
                <a:gd name="connsiteY15" fmla="*/ 8812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128" h="103735">
                  <a:moveTo>
                    <a:pt x="81338" y="88122"/>
                  </a:moveTo>
                  <a:cubicBezTo>
                    <a:pt x="77671" y="88122"/>
                    <a:pt x="74466" y="88122"/>
                    <a:pt x="71253" y="84918"/>
                  </a:cubicBezTo>
                  <a:cubicBezTo>
                    <a:pt x="67587" y="81477"/>
                    <a:pt x="67134" y="77590"/>
                    <a:pt x="67134" y="75981"/>
                  </a:cubicBezTo>
                  <a:cubicBezTo>
                    <a:pt x="67134" y="70485"/>
                    <a:pt x="71253" y="67971"/>
                    <a:pt x="75608" y="67971"/>
                  </a:cubicBezTo>
                  <a:cubicBezTo>
                    <a:pt x="82250" y="67971"/>
                    <a:pt x="88439" y="73467"/>
                    <a:pt x="88439" y="82626"/>
                  </a:cubicBezTo>
                  <a:cubicBezTo>
                    <a:pt x="88439" y="93847"/>
                    <a:pt x="77671" y="102317"/>
                    <a:pt x="61405" y="102317"/>
                  </a:cubicBezTo>
                  <a:cubicBezTo>
                    <a:pt x="30469" y="102317"/>
                    <a:pt x="0" y="69573"/>
                    <a:pt x="0" y="37281"/>
                  </a:cubicBezTo>
                  <a:cubicBezTo>
                    <a:pt x="0" y="16677"/>
                    <a:pt x="13290" y="-1419"/>
                    <a:pt x="37118" y="-1419"/>
                  </a:cubicBezTo>
                  <a:cubicBezTo>
                    <a:pt x="69880" y="-1419"/>
                    <a:pt x="89129" y="22855"/>
                    <a:pt x="89129" y="25607"/>
                  </a:cubicBezTo>
                  <a:cubicBezTo>
                    <a:pt x="89129" y="26979"/>
                    <a:pt x="87749" y="28581"/>
                    <a:pt x="86376" y="28581"/>
                  </a:cubicBezTo>
                  <a:cubicBezTo>
                    <a:pt x="85233" y="28581"/>
                    <a:pt x="84773" y="28121"/>
                    <a:pt x="83400" y="26290"/>
                  </a:cubicBezTo>
                  <a:cubicBezTo>
                    <a:pt x="65301" y="3624"/>
                    <a:pt x="40323" y="3624"/>
                    <a:pt x="37578" y="3624"/>
                  </a:cubicBezTo>
                  <a:cubicBezTo>
                    <a:pt x="23137" y="3624"/>
                    <a:pt x="16956" y="14846"/>
                    <a:pt x="16956" y="28581"/>
                  </a:cubicBezTo>
                  <a:cubicBezTo>
                    <a:pt x="16956" y="37971"/>
                    <a:pt x="21535" y="60184"/>
                    <a:pt x="29326" y="74379"/>
                  </a:cubicBezTo>
                  <a:cubicBezTo>
                    <a:pt x="36428" y="87432"/>
                    <a:pt x="49028" y="97282"/>
                    <a:pt x="61635" y="97282"/>
                  </a:cubicBezTo>
                  <a:cubicBezTo>
                    <a:pt x="69420" y="97282"/>
                    <a:pt x="78131" y="94300"/>
                    <a:pt x="81338" y="88122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40357C01-878E-1197-DD9B-39E246175E5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 flipV="1">
              <a:off x="9026966" y="-11206663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7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09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7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8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8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7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69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09" y="-1416"/>
                  </a:cubicBezTo>
                  <a:cubicBezTo>
                    <a:pt x="41552" y="-1416"/>
                    <a:pt x="48611" y="20711"/>
                    <a:pt x="48611" y="23118"/>
                  </a:cubicBezTo>
                  <a:cubicBezTo>
                    <a:pt x="48611" y="25201"/>
                    <a:pt x="46526" y="25201"/>
                    <a:pt x="46045" y="25201"/>
                  </a:cubicBezTo>
                  <a:cubicBezTo>
                    <a:pt x="43795" y="25201"/>
                    <a:pt x="43637" y="24239"/>
                    <a:pt x="42997" y="22471"/>
                  </a:cubicBezTo>
                  <a:cubicBezTo>
                    <a:pt x="39303" y="9648"/>
                    <a:pt x="32244" y="3074"/>
                    <a:pt x="25991" y="3074"/>
                  </a:cubicBezTo>
                  <a:cubicBezTo>
                    <a:pt x="22778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49" y="23276"/>
                    <a:pt x="27917" y="27607"/>
                    <a:pt x="29678" y="31775"/>
                  </a:cubicBezTo>
                  <a:cubicBezTo>
                    <a:pt x="31123" y="35625"/>
                    <a:pt x="36902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6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8" y="66408"/>
                    <a:pt x="22778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02EF8F66-A77D-78A1-91B3-602B63F4CF9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 flipV="1">
              <a:off x="9159453" y="-11268204"/>
              <a:ext cx="152367" cy="152515"/>
            </a:xfrm>
            <a:custGeom>
              <a:avLst/>
              <a:gdLst>
                <a:gd name="connsiteX0" fmla="*/ 80877 w 152367"/>
                <a:gd name="connsiteY0" fmla="*/ 70256 h 152515"/>
                <a:gd name="connsiteX1" fmla="*/ 144806 w 152367"/>
                <a:gd name="connsiteY1" fmla="*/ 70256 h 152515"/>
                <a:gd name="connsiteX2" fmla="*/ 152367 w 152367"/>
                <a:gd name="connsiteY2" fmla="*/ 74838 h 152515"/>
                <a:gd name="connsiteX3" fmla="*/ 144806 w 152367"/>
                <a:gd name="connsiteY3" fmla="*/ 79415 h 152515"/>
                <a:gd name="connsiteX4" fmla="*/ 80877 w 152367"/>
                <a:gd name="connsiteY4" fmla="*/ 79415 h 152515"/>
                <a:gd name="connsiteX5" fmla="*/ 80877 w 152367"/>
                <a:gd name="connsiteY5" fmla="*/ 143539 h 152515"/>
                <a:gd name="connsiteX6" fmla="*/ 76299 w 152367"/>
                <a:gd name="connsiteY6" fmla="*/ 151096 h 152515"/>
                <a:gd name="connsiteX7" fmla="*/ 71713 w 152367"/>
                <a:gd name="connsiteY7" fmla="*/ 143539 h 152515"/>
                <a:gd name="connsiteX8" fmla="*/ 71713 w 152367"/>
                <a:gd name="connsiteY8" fmla="*/ 79415 h 152515"/>
                <a:gd name="connsiteX9" fmla="*/ 7562 w 152367"/>
                <a:gd name="connsiteY9" fmla="*/ 79415 h 152515"/>
                <a:gd name="connsiteX10" fmla="*/ 0 w 152367"/>
                <a:gd name="connsiteY10" fmla="*/ 74838 h 152515"/>
                <a:gd name="connsiteX11" fmla="*/ 7562 w 152367"/>
                <a:gd name="connsiteY11" fmla="*/ 70256 h 152515"/>
                <a:gd name="connsiteX12" fmla="*/ 71713 w 152367"/>
                <a:gd name="connsiteY12" fmla="*/ 70256 h 152515"/>
                <a:gd name="connsiteX13" fmla="*/ 71713 w 152367"/>
                <a:gd name="connsiteY13" fmla="*/ 6139 h 152515"/>
                <a:gd name="connsiteX14" fmla="*/ 76299 w 152367"/>
                <a:gd name="connsiteY14" fmla="*/ -1419 h 152515"/>
                <a:gd name="connsiteX15" fmla="*/ 80877 w 152367"/>
                <a:gd name="connsiteY15" fmla="*/ 6139 h 152515"/>
                <a:gd name="connsiteX16" fmla="*/ 80877 w 152367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7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7" y="70256"/>
                    <a:pt x="152367" y="74838"/>
                  </a:cubicBezTo>
                  <a:cubicBezTo>
                    <a:pt x="152367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299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299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D57DBC43-1F11-4225-453D-01DFD811DD0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 flipV="1">
              <a:off x="9382422" y="-11235913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5 w 124184"/>
                <a:gd name="connsiteY8" fmla="*/ 97282 h 103735"/>
                <a:gd name="connsiteX9" fmla="*/ 92565 w 124184"/>
                <a:gd name="connsiteY9" fmla="*/ 81254 h 103735"/>
                <a:gd name="connsiteX10" fmla="*/ 77672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7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5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7" y="37741"/>
                    <a:pt x="77672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7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DAC6585A-3E69-1405-B69C-2986CEEFE87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 flipV="1">
              <a:off x="9520867" y="-11206663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8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09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7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9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8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8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69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09" y="-1416"/>
                  </a:cubicBezTo>
                  <a:cubicBezTo>
                    <a:pt x="41553" y="-1416"/>
                    <a:pt x="48611" y="20711"/>
                    <a:pt x="48611" y="23118"/>
                  </a:cubicBezTo>
                  <a:cubicBezTo>
                    <a:pt x="48611" y="25201"/>
                    <a:pt x="46527" y="25201"/>
                    <a:pt x="46045" y="25201"/>
                  </a:cubicBezTo>
                  <a:cubicBezTo>
                    <a:pt x="43796" y="25201"/>
                    <a:pt x="43637" y="24239"/>
                    <a:pt x="42997" y="22471"/>
                  </a:cubicBezTo>
                  <a:cubicBezTo>
                    <a:pt x="39303" y="9648"/>
                    <a:pt x="32244" y="3074"/>
                    <a:pt x="25991" y="3074"/>
                  </a:cubicBezTo>
                  <a:cubicBezTo>
                    <a:pt x="22778" y="3074"/>
                    <a:pt x="21980" y="5158"/>
                    <a:pt x="21980" y="8685"/>
                  </a:cubicBezTo>
                  <a:cubicBezTo>
                    <a:pt x="21980" y="12370"/>
                    <a:pt x="23101" y="15416"/>
                    <a:pt x="24546" y="18943"/>
                  </a:cubicBezTo>
                  <a:cubicBezTo>
                    <a:pt x="26149" y="23276"/>
                    <a:pt x="27917" y="27607"/>
                    <a:pt x="29679" y="31775"/>
                  </a:cubicBezTo>
                  <a:cubicBezTo>
                    <a:pt x="31123" y="35625"/>
                    <a:pt x="36902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6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8" y="66408"/>
                    <a:pt x="22778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707" name="Group 706" descr="\documentclass{article}&#10;\usepackage{amsmath}&#10;\pagestyle{empty}&#10;\begin{document}&#10;&#10;&#10;$c_j+n_j$&#10;&#10;\end{document}" title="IguanaTex Vector Display">
            <a:extLst>
              <a:ext uri="{FF2B5EF4-FFF2-40B4-BE49-F238E27FC236}">
                <a16:creationId xmlns:a16="http://schemas.microsoft.com/office/drawing/2014/main" id="{A969BB23-22D5-EBFF-1DE5-77849CFF4EF8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294796" y="5581158"/>
            <a:ext cx="674378" cy="200559"/>
            <a:chOff x="9894839" y="-11268203"/>
            <a:chExt cx="674378" cy="200559"/>
          </a:xfrm>
        </p:grpSpPr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23F7CC87-645F-BCBC-0621-12C21A7AEE7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 flipV="1">
              <a:off x="9894839" y="-11235912"/>
              <a:ext cx="89128" cy="103735"/>
            </a:xfrm>
            <a:custGeom>
              <a:avLst/>
              <a:gdLst>
                <a:gd name="connsiteX0" fmla="*/ 81337 w 89128"/>
                <a:gd name="connsiteY0" fmla="*/ 88122 h 103735"/>
                <a:gd name="connsiteX1" fmla="*/ 71253 w 89128"/>
                <a:gd name="connsiteY1" fmla="*/ 84917 h 103735"/>
                <a:gd name="connsiteX2" fmla="*/ 67134 w 89128"/>
                <a:gd name="connsiteY2" fmla="*/ 75981 h 103735"/>
                <a:gd name="connsiteX3" fmla="*/ 75608 w 89128"/>
                <a:gd name="connsiteY3" fmla="*/ 67971 h 103735"/>
                <a:gd name="connsiteX4" fmla="*/ 88439 w 89128"/>
                <a:gd name="connsiteY4" fmla="*/ 82626 h 103735"/>
                <a:gd name="connsiteX5" fmla="*/ 61405 w 89128"/>
                <a:gd name="connsiteY5" fmla="*/ 102317 h 103735"/>
                <a:gd name="connsiteX6" fmla="*/ 0 w 89128"/>
                <a:gd name="connsiteY6" fmla="*/ 37281 h 103735"/>
                <a:gd name="connsiteX7" fmla="*/ 37118 w 89128"/>
                <a:gd name="connsiteY7" fmla="*/ -1419 h 103735"/>
                <a:gd name="connsiteX8" fmla="*/ 89129 w 89128"/>
                <a:gd name="connsiteY8" fmla="*/ 25607 h 103735"/>
                <a:gd name="connsiteX9" fmla="*/ 86376 w 89128"/>
                <a:gd name="connsiteY9" fmla="*/ 28581 h 103735"/>
                <a:gd name="connsiteX10" fmla="*/ 83400 w 89128"/>
                <a:gd name="connsiteY10" fmla="*/ 26290 h 103735"/>
                <a:gd name="connsiteX11" fmla="*/ 37578 w 89128"/>
                <a:gd name="connsiteY11" fmla="*/ 3624 h 103735"/>
                <a:gd name="connsiteX12" fmla="*/ 16956 w 89128"/>
                <a:gd name="connsiteY12" fmla="*/ 28581 h 103735"/>
                <a:gd name="connsiteX13" fmla="*/ 29326 w 89128"/>
                <a:gd name="connsiteY13" fmla="*/ 74379 h 103735"/>
                <a:gd name="connsiteX14" fmla="*/ 61635 w 89128"/>
                <a:gd name="connsiteY14" fmla="*/ 97282 h 103735"/>
                <a:gd name="connsiteX15" fmla="*/ 81337 w 89128"/>
                <a:gd name="connsiteY15" fmla="*/ 8812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128" h="103735">
                  <a:moveTo>
                    <a:pt x="81337" y="88122"/>
                  </a:moveTo>
                  <a:cubicBezTo>
                    <a:pt x="77671" y="88122"/>
                    <a:pt x="74466" y="88122"/>
                    <a:pt x="71253" y="84917"/>
                  </a:cubicBezTo>
                  <a:cubicBezTo>
                    <a:pt x="67587" y="81477"/>
                    <a:pt x="67134" y="77590"/>
                    <a:pt x="67134" y="75981"/>
                  </a:cubicBezTo>
                  <a:cubicBezTo>
                    <a:pt x="67134" y="70485"/>
                    <a:pt x="71253" y="67971"/>
                    <a:pt x="75608" y="67971"/>
                  </a:cubicBezTo>
                  <a:cubicBezTo>
                    <a:pt x="82250" y="67971"/>
                    <a:pt x="88439" y="73467"/>
                    <a:pt x="88439" y="82626"/>
                  </a:cubicBezTo>
                  <a:cubicBezTo>
                    <a:pt x="88439" y="93847"/>
                    <a:pt x="77671" y="102317"/>
                    <a:pt x="61405" y="102317"/>
                  </a:cubicBezTo>
                  <a:cubicBezTo>
                    <a:pt x="30469" y="102317"/>
                    <a:pt x="0" y="69573"/>
                    <a:pt x="0" y="37281"/>
                  </a:cubicBezTo>
                  <a:cubicBezTo>
                    <a:pt x="0" y="16677"/>
                    <a:pt x="13290" y="-1419"/>
                    <a:pt x="37118" y="-1419"/>
                  </a:cubicBezTo>
                  <a:cubicBezTo>
                    <a:pt x="69880" y="-1419"/>
                    <a:pt x="89129" y="22855"/>
                    <a:pt x="89129" y="25607"/>
                  </a:cubicBezTo>
                  <a:cubicBezTo>
                    <a:pt x="89129" y="26979"/>
                    <a:pt x="87749" y="28581"/>
                    <a:pt x="86376" y="28581"/>
                  </a:cubicBezTo>
                  <a:cubicBezTo>
                    <a:pt x="85233" y="28581"/>
                    <a:pt x="84773" y="28121"/>
                    <a:pt x="83400" y="26290"/>
                  </a:cubicBezTo>
                  <a:cubicBezTo>
                    <a:pt x="65301" y="3624"/>
                    <a:pt x="40323" y="3624"/>
                    <a:pt x="37578" y="3624"/>
                  </a:cubicBezTo>
                  <a:cubicBezTo>
                    <a:pt x="23137" y="3624"/>
                    <a:pt x="16956" y="14846"/>
                    <a:pt x="16956" y="28581"/>
                  </a:cubicBezTo>
                  <a:cubicBezTo>
                    <a:pt x="16956" y="37971"/>
                    <a:pt x="21535" y="60184"/>
                    <a:pt x="29326" y="74379"/>
                  </a:cubicBezTo>
                  <a:cubicBezTo>
                    <a:pt x="36428" y="87432"/>
                    <a:pt x="49028" y="97282"/>
                    <a:pt x="61635" y="97282"/>
                  </a:cubicBezTo>
                  <a:cubicBezTo>
                    <a:pt x="69420" y="97282"/>
                    <a:pt x="78131" y="94300"/>
                    <a:pt x="81337" y="88122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0301ADA5-34F2-D5A6-50A5-19F0A8CE8F8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 flipV="1">
              <a:off x="9984625" y="-11206661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4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9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4" y="9808"/>
                    <a:pt x="15404" y="12214"/>
                  </a:cubicBezTo>
                  <a:cubicBezTo>
                    <a:pt x="15404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4" y="-1414"/>
                    <a:pt x="15885" y="-1414"/>
                  </a:cubicBezTo>
                  <a:cubicBezTo>
                    <a:pt x="25510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1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9" y="94794"/>
                    <a:pt x="52299" y="89657"/>
                  </a:cubicBezTo>
                  <a:cubicBezTo>
                    <a:pt x="52299" y="87896"/>
                    <a:pt x="51983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7505A8CD-478E-838B-859E-2587ED04BC4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 flipV="1">
              <a:off x="10144915" y="-11268203"/>
              <a:ext cx="152367" cy="152515"/>
            </a:xfrm>
            <a:custGeom>
              <a:avLst/>
              <a:gdLst>
                <a:gd name="connsiteX0" fmla="*/ 80877 w 152367"/>
                <a:gd name="connsiteY0" fmla="*/ 70256 h 152515"/>
                <a:gd name="connsiteX1" fmla="*/ 144806 w 152367"/>
                <a:gd name="connsiteY1" fmla="*/ 70256 h 152515"/>
                <a:gd name="connsiteX2" fmla="*/ 152367 w 152367"/>
                <a:gd name="connsiteY2" fmla="*/ 74838 h 152515"/>
                <a:gd name="connsiteX3" fmla="*/ 144806 w 152367"/>
                <a:gd name="connsiteY3" fmla="*/ 79415 h 152515"/>
                <a:gd name="connsiteX4" fmla="*/ 80877 w 152367"/>
                <a:gd name="connsiteY4" fmla="*/ 79415 h 152515"/>
                <a:gd name="connsiteX5" fmla="*/ 80877 w 152367"/>
                <a:gd name="connsiteY5" fmla="*/ 143539 h 152515"/>
                <a:gd name="connsiteX6" fmla="*/ 76299 w 152367"/>
                <a:gd name="connsiteY6" fmla="*/ 151096 h 152515"/>
                <a:gd name="connsiteX7" fmla="*/ 71713 w 152367"/>
                <a:gd name="connsiteY7" fmla="*/ 143539 h 152515"/>
                <a:gd name="connsiteX8" fmla="*/ 71713 w 152367"/>
                <a:gd name="connsiteY8" fmla="*/ 79415 h 152515"/>
                <a:gd name="connsiteX9" fmla="*/ 7562 w 152367"/>
                <a:gd name="connsiteY9" fmla="*/ 79415 h 152515"/>
                <a:gd name="connsiteX10" fmla="*/ 0 w 152367"/>
                <a:gd name="connsiteY10" fmla="*/ 74838 h 152515"/>
                <a:gd name="connsiteX11" fmla="*/ 7562 w 152367"/>
                <a:gd name="connsiteY11" fmla="*/ 70256 h 152515"/>
                <a:gd name="connsiteX12" fmla="*/ 71713 w 152367"/>
                <a:gd name="connsiteY12" fmla="*/ 70256 h 152515"/>
                <a:gd name="connsiteX13" fmla="*/ 71713 w 152367"/>
                <a:gd name="connsiteY13" fmla="*/ 6139 h 152515"/>
                <a:gd name="connsiteX14" fmla="*/ 76299 w 152367"/>
                <a:gd name="connsiteY14" fmla="*/ -1419 h 152515"/>
                <a:gd name="connsiteX15" fmla="*/ 80877 w 152367"/>
                <a:gd name="connsiteY15" fmla="*/ 6139 h 152515"/>
                <a:gd name="connsiteX16" fmla="*/ 80877 w 152367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7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7" y="70256"/>
                    <a:pt x="152367" y="74838"/>
                  </a:cubicBezTo>
                  <a:cubicBezTo>
                    <a:pt x="152367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299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299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B68BF775-762F-F5F3-4E25-FE0645CB3CB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 flipV="1">
              <a:off x="10367886" y="-11235912"/>
              <a:ext cx="124183" cy="103735"/>
            </a:xfrm>
            <a:custGeom>
              <a:avLst/>
              <a:gdLst>
                <a:gd name="connsiteX0" fmla="*/ 13520 w 124183"/>
                <a:gd name="connsiteY0" fmla="*/ 14616 h 103735"/>
                <a:gd name="connsiteX1" fmla="*/ 11458 w 124183"/>
                <a:gd name="connsiteY1" fmla="*/ 4766 h 103735"/>
                <a:gd name="connsiteX2" fmla="*/ 18106 w 124183"/>
                <a:gd name="connsiteY2" fmla="*/ -1419 h 103735"/>
                <a:gd name="connsiteX3" fmla="*/ 26581 w 124183"/>
                <a:gd name="connsiteY3" fmla="*/ 4996 h 103735"/>
                <a:gd name="connsiteX4" fmla="*/ 30936 w 124183"/>
                <a:gd name="connsiteY4" fmla="*/ 21943 h 103735"/>
                <a:gd name="connsiteX5" fmla="*/ 35975 w 124183"/>
                <a:gd name="connsiteY5" fmla="*/ 42553 h 103735"/>
                <a:gd name="connsiteX6" fmla="*/ 39871 w 124183"/>
                <a:gd name="connsiteY6" fmla="*/ 57892 h 103735"/>
                <a:gd name="connsiteX7" fmla="*/ 42847 w 124183"/>
                <a:gd name="connsiteY7" fmla="*/ 69343 h 103735"/>
                <a:gd name="connsiteX8" fmla="*/ 80195 w 124183"/>
                <a:gd name="connsiteY8" fmla="*/ 97282 h 103735"/>
                <a:gd name="connsiteX9" fmla="*/ 92565 w 124183"/>
                <a:gd name="connsiteY9" fmla="*/ 81254 h 103735"/>
                <a:gd name="connsiteX10" fmla="*/ 77672 w 124183"/>
                <a:gd name="connsiteY10" fmla="*/ 27891 h 103735"/>
                <a:gd name="connsiteX11" fmla="*/ 75386 w 124183"/>
                <a:gd name="connsiteY11" fmla="*/ 17361 h 103735"/>
                <a:gd name="connsiteX12" fmla="*/ 94168 w 124183"/>
                <a:gd name="connsiteY12" fmla="*/ -1419 h 103735"/>
                <a:gd name="connsiteX13" fmla="*/ 124184 w 124183"/>
                <a:gd name="connsiteY13" fmla="*/ 33847 h 103735"/>
                <a:gd name="connsiteX14" fmla="*/ 121438 w 124183"/>
                <a:gd name="connsiteY14" fmla="*/ 36138 h 103735"/>
                <a:gd name="connsiteX15" fmla="*/ 117995 w 124183"/>
                <a:gd name="connsiteY15" fmla="*/ 32015 h 103735"/>
                <a:gd name="connsiteX16" fmla="*/ 94628 w 124183"/>
                <a:gd name="connsiteY16" fmla="*/ 3624 h 103735"/>
                <a:gd name="connsiteX17" fmla="*/ 89129 w 124183"/>
                <a:gd name="connsiteY17" fmla="*/ 11181 h 103735"/>
                <a:gd name="connsiteX18" fmla="*/ 93255 w 124183"/>
                <a:gd name="connsiteY18" fmla="*/ 27439 h 103735"/>
                <a:gd name="connsiteX19" fmla="*/ 107228 w 124183"/>
                <a:gd name="connsiteY19" fmla="*/ 77812 h 103735"/>
                <a:gd name="connsiteX20" fmla="*/ 80885 w 124183"/>
                <a:gd name="connsiteY20" fmla="*/ 102317 h 103735"/>
                <a:gd name="connsiteX21" fmla="*/ 45140 w 124183"/>
                <a:gd name="connsiteY21" fmla="*/ 82396 h 103735"/>
                <a:gd name="connsiteX22" fmla="*/ 24058 w 124183"/>
                <a:gd name="connsiteY22" fmla="*/ 102317 h 103735"/>
                <a:gd name="connsiteX23" fmla="*/ 6879 w 124183"/>
                <a:gd name="connsiteY23" fmla="*/ 89264 h 103735"/>
                <a:gd name="connsiteX24" fmla="*/ 0 w 124183"/>
                <a:gd name="connsiteY24" fmla="*/ 67052 h 103735"/>
                <a:gd name="connsiteX25" fmla="*/ 2753 w 124183"/>
                <a:gd name="connsiteY25" fmla="*/ 64767 h 103735"/>
                <a:gd name="connsiteX26" fmla="*/ 6649 w 124183"/>
                <a:gd name="connsiteY26" fmla="*/ 70032 h 103735"/>
                <a:gd name="connsiteX27" fmla="*/ 23375 w 124183"/>
                <a:gd name="connsiteY27" fmla="*/ 97282 h 103735"/>
                <a:gd name="connsiteX28" fmla="*/ 30477 w 124183"/>
                <a:gd name="connsiteY28" fmla="*/ 86750 h 103735"/>
                <a:gd name="connsiteX29" fmla="*/ 26811 w 124183"/>
                <a:gd name="connsiteY29" fmla="*/ 67511 h 103735"/>
                <a:gd name="connsiteX30" fmla="*/ 13520 w 124183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3" h="103735">
                  <a:moveTo>
                    <a:pt x="13520" y="14616"/>
                  </a:moveTo>
                  <a:cubicBezTo>
                    <a:pt x="12830" y="11181"/>
                    <a:pt x="11458" y="5908"/>
                    <a:pt x="11458" y="4766"/>
                  </a:cubicBezTo>
                  <a:cubicBezTo>
                    <a:pt x="11458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1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5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7" y="37741"/>
                    <a:pt x="77672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8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6" y="36138"/>
                    <a:pt x="119146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1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5" y="102317"/>
                  </a:cubicBezTo>
                  <a:cubicBezTo>
                    <a:pt x="60263" y="102317"/>
                    <a:pt x="49035" y="87662"/>
                    <a:pt x="45140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5" y="86290"/>
                    <a:pt x="15123" y="97282"/>
                    <a:pt x="23375" y="97282"/>
                  </a:cubicBezTo>
                  <a:cubicBezTo>
                    <a:pt x="27954" y="97282"/>
                    <a:pt x="30477" y="94300"/>
                    <a:pt x="30477" y="86750"/>
                  </a:cubicBezTo>
                  <a:cubicBezTo>
                    <a:pt x="30477" y="81936"/>
                    <a:pt x="29787" y="79422"/>
                    <a:pt x="26811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1E27260-2C15-1D9F-EF5D-74D8A9438BF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 flipV="1">
              <a:off x="10498791" y="-11206661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4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3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8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4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3" y="9808"/>
                    <a:pt x="15403" y="12214"/>
                  </a:cubicBezTo>
                  <a:cubicBezTo>
                    <a:pt x="15403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3" y="-1414"/>
                    <a:pt x="15885" y="-1414"/>
                  </a:cubicBezTo>
                  <a:cubicBezTo>
                    <a:pt x="25509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0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8" y="94794"/>
                    <a:pt x="52298" y="89657"/>
                  </a:cubicBezTo>
                  <a:cubicBezTo>
                    <a:pt x="52298" y="87896"/>
                    <a:pt x="51982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695" name="Group 694" descr="\documentclass{article}&#10;\usepackage{amsmath}&#10;\pagestyle{empty}&#10;\begin{document}&#10;&#10;&#10;$c_l+n_l$&#10;&#10;\end{document}" title="IguanaTex Vector Display">
            <a:extLst>
              <a:ext uri="{FF2B5EF4-FFF2-40B4-BE49-F238E27FC236}">
                <a16:creationId xmlns:a16="http://schemas.microsoft.com/office/drawing/2014/main" id="{AD3DE2EA-3112-FBAD-CA7C-97F536FEC5D3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591409" y="6303589"/>
            <a:ext cx="623617" cy="169451"/>
            <a:chOff x="8929640" y="-10468104"/>
            <a:chExt cx="623617" cy="169451"/>
          </a:xfrm>
        </p:grpSpPr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6E1AAB46-DA3D-2D3D-B66E-2BC87C00890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 flipV="1">
              <a:off x="8929640" y="-10435813"/>
              <a:ext cx="89128" cy="103735"/>
            </a:xfrm>
            <a:custGeom>
              <a:avLst/>
              <a:gdLst>
                <a:gd name="connsiteX0" fmla="*/ 81338 w 89128"/>
                <a:gd name="connsiteY0" fmla="*/ 88122 h 103735"/>
                <a:gd name="connsiteX1" fmla="*/ 71253 w 89128"/>
                <a:gd name="connsiteY1" fmla="*/ 84918 h 103735"/>
                <a:gd name="connsiteX2" fmla="*/ 67134 w 89128"/>
                <a:gd name="connsiteY2" fmla="*/ 75981 h 103735"/>
                <a:gd name="connsiteX3" fmla="*/ 75608 w 89128"/>
                <a:gd name="connsiteY3" fmla="*/ 67971 h 103735"/>
                <a:gd name="connsiteX4" fmla="*/ 88439 w 89128"/>
                <a:gd name="connsiteY4" fmla="*/ 82626 h 103735"/>
                <a:gd name="connsiteX5" fmla="*/ 61405 w 89128"/>
                <a:gd name="connsiteY5" fmla="*/ 102317 h 103735"/>
                <a:gd name="connsiteX6" fmla="*/ 0 w 89128"/>
                <a:gd name="connsiteY6" fmla="*/ 37281 h 103735"/>
                <a:gd name="connsiteX7" fmla="*/ 37118 w 89128"/>
                <a:gd name="connsiteY7" fmla="*/ -1419 h 103735"/>
                <a:gd name="connsiteX8" fmla="*/ 89129 w 89128"/>
                <a:gd name="connsiteY8" fmla="*/ 25607 h 103735"/>
                <a:gd name="connsiteX9" fmla="*/ 86376 w 89128"/>
                <a:gd name="connsiteY9" fmla="*/ 28581 h 103735"/>
                <a:gd name="connsiteX10" fmla="*/ 83400 w 89128"/>
                <a:gd name="connsiteY10" fmla="*/ 26290 h 103735"/>
                <a:gd name="connsiteX11" fmla="*/ 37578 w 89128"/>
                <a:gd name="connsiteY11" fmla="*/ 3624 h 103735"/>
                <a:gd name="connsiteX12" fmla="*/ 16956 w 89128"/>
                <a:gd name="connsiteY12" fmla="*/ 28581 h 103735"/>
                <a:gd name="connsiteX13" fmla="*/ 29326 w 89128"/>
                <a:gd name="connsiteY13" fmla="*/ 74379 h 103735"/>
                <a:gd name="connsiteX14" fmla="*/ 61635 w 89128"/>
                <a:gd name="connsiteY14" fmla="*/ 97282 h 103735"/>
                <a:gd name="connsiteX15" fmla="*/ 81338 w 89128"/>
                <a:gd name="connsiteY15" fmla="*/ 8812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128" h="103735">
                  <a:moveTo>
                    <a:pt x="81338" y="88122"/>
                  </a:moveTo>
                  <a:cubicBezTo>
                    <a:pt x="77671" y="88122"/>
                    <a:pt x="74466" y="88122"/>
                    <a:pt x="71253" y="84918"/>
                  </a:cubicBezTo>
                  <a:cubicBezTo>
                    <a:pt x="67587" y="81477"/>
                    <a:pt x="67134" y="77590"/>
                    <a:pt x="67134" y="75981"/>
                  </a:cubicBezTo>
                  <a:cubicBezTo>
                    <a:pt x="67134" y="70485"/>
                    <a:pt x="71253" y="67971"/>
                    <a:pt x="75608" y="67971"/>
                  </a:cubicBezTo>
                  <a:cubicBezTo>
                    <a:pt x="82250" y="67971"/>
                    <a:pt x="88439" y="73467"/>
                    <a:pt x="88439" y="82626"/>
                  </a:cubicBezTo>
                  <a:cubicBezTo>
                    <a:pt x="88439" y="93847"/>
                    <a:pt x="77671" y="102317"/>
                    <a:pt x="61405" y="102317"/>
                  </a:cubicBezTo>
                  <a:cubicBezTo>
                    <a:pt x="30469" y="102317"/>
                    <a:pt x="0" y="69573"/>
                    <a:pt x="0" y="37281"/>
                  </a:cubicBezTo>
                  <a:cubicBezTo>
                    <a:pt x="0" y="16677"/>
                    <a:pt x="13290" y="-1419"/>
                    <a:pt x="37118" y="-1419"/>
                  </a:cubicBezTo>
                  <a:cubicBezTo>
                    <a:pt x="69880" y="-1419"/>
                    <a:pt x="89129" y="22855"/>
                    <a:pt x="89129" y="25607"/>
                  </a:cubicBezTo>
                  <a:cubicBezTo>
                    <a:pt x="89129" y="26979"/>
                    <a:pt x="87749" y="28581"/>
                    <a:pt x="86376" y="28581"/>
                  </a:cubicBezTo>
                  <a:cubicBezTo>
                    <a:pt x="85233" y="28581"/>
                    <a:pt x="84773" y="28121"/>
                    <a:pt x="83400" y="26290"/>
                  </a:cubicBezTo>
                  <a:cubicBezTo>
                    <a:pt x="65301" y="3624"/>
                    <a:pt x="40323" y="3624"/>
                    <a:pt x="37578" y="3624"/>
                  </a:cubicBezTo>
                  <a:cubicBezTo>
                    <a:pt x="23137" y="3624"/>
                    <a:pt x="16956" y="14846"/>
                    <a:pt x="16956" y="28581"/>
                  </a:cubicBezTo>
                  <a:cubicBezTo>
                    <a:pt x="16956" y="37971"/>
                    <a:pt x="21535" y="60184"/>
                    <a:pt x="29326" y="74379"/>
                  </a:cubicBezTo>
                  <a:cubicBezTo>
                    <a:pt x="36428" y="87432"/>
                    <a:pt x="49028" y="97282"/>
                    <a:pt x="61635" y="97282"/>
                  </a:cubicBezTo>
                  <a:cubicBezTo>
                    <a:pt x="69420" y="97282"/>
                    <a:pt x="78131" y="94300"/>
                    <a:pt x="81338" y="88122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43E4116C-D6BE-75D6-5134-72647D7EA03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 flipV="1">
              <a:off x="9029373" y="-10411534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7 w 35939"/>
                <a:gd name="connsiteY4" fmla="*/ 106177 h 112881"/>
                <a:gd name="connsiteX5" fmla="*/ 13478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1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7" y="109540"/>
                    <a:pt x="9467" y="106177"/>
                  </a:cubicBezTo>
                  <a:cubicBezTo>
                    <a:pt x="9467" y="103929"/>
                    <a:pt x="11709" y="103929"/>
                    <a:pt x="13478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1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F6CC3019-5903-E1E6-3D4D-849AD246298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 flipV="1">
              <a:off x="9153518" y="-10468104"/>
              <a:ext cx="152367" cy="152515"/>
            </a:xfrm>
            <a:custGeom>
              <a:avLst/>
              <a:gdLst>
                <a:gd name="connsiteX0" fmla="*/ 80877 w 152367"/>
                <a:gd name="connsiteY0" fmla="*/ 70256 h 152515"/>
                <a:gd name="connsiteX1" fmla="*/ 144806 w 152367"/>
                <a:gd name="connsiteY1" fmla="*/ 70256 h 152515"/>
                <a:gd name="connsiteX2" fmla="*/ 152367 w 152367"/>
                <a:gd name="connsiteY2" fmla="*/ 74838 h 152515"/>
                <a:gd name="connsiteX3" fmla="*/ 144806 w 152367"/>
                <a:gd name="connsiteY3" fmla="*/ 79415 h 152515"/>
                <a:gd name="connsiteX4" fmla="*/ 80877 w 152367"/>
                <a:gd name="connsiteY4" fmla="*/ 79415 h 152515"/>
                <a:gd name="connsiteX5" fmla="*/ 80877 w 152367"/>
                <a:gd name="connsiteY5" fmla="*/ 143539 h 152515"/>
                <a:gd name="connsiteX6" fmla="*/ 76299 w 152367"/>
                <a:gd name="connsiteY6" fmla="*/ 151096 h 152515"/>
                <a:gd name="connsiteX7" fmla="*/ 71713 w 152367"/>
                <a:gd name="connsiteY7" fmla="*/ 143539 h 152515"/>
                <a:gd name="connsiteX8" fmla="*/ 71713 w 152367"/>
                <a:gd name="connsiteY8" fmla="*/ 79415 h 152515"/>
                <a:gd name="connsiteX9" fmla="*/ 7562 w 152367"/>
                <a:gd name="connsiteY9" fmla="*/ 79415 h 152515"/>
                <a:gd name="connsiteX10" fmla="*/ 0 w 152367"/>
                <a:gd name="connsiteY10" fmla="*/ 74838 h 152515"/>
                <a:gd name="connsiteX11" fmla="*/ 7562 w 152367"/>
                <a:gd name="connsiteY11" fmla="*/ 70256 h 152515"/>
                <a:gd name="connsiteX12" fmla="*/ 71713 w 152367"/>
                <a:gd name="connsiteY12" fmla="*/ 70256 h 152515"/>
                <a:gd name="connsiteX13" fmla="*/ 71713 w 152367"/>
                <a:gd name="connsiteY13" fmla="*/ 6139 h 152515"/>
                <a:gd name="connsiteX14" fmla="*/ 76299 w 152367"/>
                <a:gd name="connsiteY14" fmla="*/ -1419 h 152515"/>
                <a:gd name="connsiteX15" fmla="*/ 80877 w 152367"/>
                <a:gd name="connsiteY15" fmla="*/ 6139 h 152515"/>
                <a:gd name="connsiteX16" fmla="*/ 80877 w 152367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7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7" y="70256"/>
                    <a:pt x="152367" y="74838"/>
                  </a:cubicBezTo>
                  <a:cubicBezTo>
                    <a:pt x="152367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299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299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336F7B18-8F9A-8AFF-107D-1F585FE98E3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 flipV="1">
              <a:off x="9376465" y="-10435813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1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39 w 124184"/>
                <a:gd name="connsiteY21" fmla="*/ 82396 h 103735"/>
                <a:gd name="connsiteX22" fmla="*/ 24057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0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7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7" y="37741"/>
                    <a:pt x="77671" y="27891"/>
                  </a:cubicBezTo>
                  <a:cubicBezTo>
                    <a:pt x="75608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6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7" y="95219"/>
                    <a:pt x="34602" y="102317"/>
                    <a:pt x="24057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48598F4-1798-8E5E-99E6-76E1197221F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 flipV="1">
              <a:off x="9517318" y="-10411534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6 w 35939"/>
                <a:gd name="connsiteY4" fmla="*/ 106177 h 112881"/>
                <a:gd name="connsiteX5" fmla="*/ 13477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0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6" y="109540"/>
                    <a:pt x="9466" y="106177"/>
                  </a:cubicBezTo>
                  <a:cubicBezTo>
                    <a:pt x="9466" y="103929"/>
                    <a:pt x="11709" y="103929"/>
                    <a:pt x="13477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0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519" name="Oval 518">
            <a:extLst>
              <a:ext uri="{FF2B5EF4-FFF2-40B4-BE49-F238E27FC236}">
                <a16:creationId xmlns:a16="http://schemas.microsoft.com/office/drawing/2014/main" id="{D4A70C91-FD03-788D-2841-6096CBB439FD}"/>
              </a:ext>
            </a:extLst>
          </p:cNvPr>
          <p:cNvSpPr/>
          <p:nvPr/>
        </p:nvSpPr>
        <p:spPr>
          <a:xfrm>
            <a:off x="8962501" y="4895421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D4050E2E-C6C4-D3E4-1E8A-1FA02614CC14}"/>
              </a:ext>
            </a:extLst>
          </p:cNvPr>
          <p:cNvSpPr/>
          <p:nvPr/>
        </p:nvSpPr>
        <p:spPr>
          <a:xfrm>
            <a:off x="9818500" y="6145830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88F85851-7BF5-AB58-FB4C-E8E9F168C6BA}"/>
              </a:ext>
            </a:extLst>
          </p:cNvPr>
          <p:cNvSpPr/>
          <p:nvPr/>
        </p:nvSpPr>
        <p:spPr>
          <a:xfrm>
            <a:off x="10771086" y="5309392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28BBCDF9-4259-7691-1DEB-4AE2A494D20D}"/>
              </a:ext>
            </a:extLst>
          </p:cNvPr>
          <p:cNvSpPr/>
          <p:nvPr/>
        </p:nvSpPr>
        <p:spPr>
          <a:xfrm>
            <a:off x="9818500" y="4474175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CEACB99C-0352-B639-5DC8-3E850C2B4C02}"/>
              </a:ext>
            </a:extLst>
          </p:cNvPr>
          <p:cNvSpPr/>
          <p:nvPr/>
        </p:nvSpPr>
        <p:spPr>
          <a:xfrm>
            <a:off x="11847847" y="447994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CA167A21-5D1B-A82F-A095-34B9B2AB80AC}"/>
              </a:ext>
            </a:extLst>
          </p:cNvPr>
          <p:cNvSpPr/>
          <p:nvPr/>
        </p:nvSpPr>
        <p:spPr>
          <a:xfrm>
            <a:off x="11857689" y="573130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F69F081B-F56D-2176-4FF7-78C580FFBC9B}"/>
              </a:ext>
            </a:extLst>
          </p:cNvPr>
          <p:cNvCxnSpPr>
            <a:cxnSpLocks/>
          </p:cNvCxnSpPr>
          <p:nvPr/>
        </p:nvCxnSpPr>
        <p:spPr>
          <a:xfrm flipV="1">
            <a:off x="9124851" y="4578952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Arrow Connector 525">
            <a:extLst>
              <a:ext uri="{FF2B5EF4-FFF2-40B4-BE49-F238E27FC236}">
                <a16:creationId xmlns:a16="http://schemas.microsoft.com/office/drawing/2014/main" id="{4A587736-9DA6-EE69-C130-011DEFB39CA8}"/>
              </a:ext>
            </a:extLst>
          </p:cNvPr>
          <p:cNvCxnSpPr>
            <a:cxnSpLocks/>
          </p:cNvCxnSpPr>
          <p:nvPr/>
        </p:nvCxnSpPr>
        <p:spPr>
          <a:xfrm flipV="1">
            <a:off x="9972200" y="5440746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Arrow Connector 526">
            <a:extLst>
              <a:ext uri="{FF2B5EF4-FFF2-40B4-BE49-F238E27FC236}">
                <a16:creationId xmlns:a16="http://schemas.microsoft.com/office/drawing/2014/main" id="{803C7B91-FCBE-C02B-B1F3-39E8CCEB803D}"/>
              </a:ext>
            </a:extLst>
          </p:cNvPr>
          <p:cNvCxnSpPr>
            <a:cxnSpLocks/>
          </p:cNvCxnSpPr>
          <p:nvPr/>
        </p:nvCxnSpPr>
        <p:spPr>
          <a:xfrm>
            <a:off x="9980850" y="4615646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Arrow Connector 527">
            <a:extLst>
              <a:ext uri="{FF2B5EF4-FFF2-40B4-BE49-F238E27FC236}">
                <a16:creationId xmlns:a16="http://schemas.microsoft.com/office/drawing/2014/main" id="{6BE6A75D-B88F-AF14-2048-E7482900113D}"/>
              </a:ext>
            </a:extLst>
          </p:cNvPr>
          <p:cNvCxnSpPr>
            <a:cxnSpLocks/>
          </p:cNvCxnSpPr>
          <p:nvPr/>
        </p:nvCxnSpPr>
        <p:spPr>
          <a:xfrm>
            <a:off x="10954482" y="5416696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C081FC70-9B02-CA23-7E3A-D21DFA171329}"/>
              </a:ext>
            </a:extLst>
          </p:cNvPr>
          <p:cNvCxnSpPr>
            <a:cxnSpLocks/>
          </p:cNvCxnSpPr>
          <p:nvPr/>
        </p:nvCxnSpPr>
        <p:spPr>
          <a:xfrm flipV="1">
            <a:off x="10933436" y="4611335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Oval 529">
            <a:extLst>
              <a:ext uri="{FF2B5EF4-FFF2-40B4-BE49-F238E27FC236}">
                <a16:creationId xmlns:a16="http://schemas.microsoft.com/office/drawing/2014/main" id="{274A8F12-88A3-7689-AA0C-C6BA1E8F5615}"/>
              </a:ext>
            </a:extLst>
          </p:cNvPr>
          <p:cNvSpPr/>
          <p:nvPr/>
        </p:nvSpPr>
        <p:spPr>
          <a:xfrm>
            <a:off x="9818500" y="530358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31" name="Straight Arrow Connector 530">
            <a:extLst>
              <a:ext uri="{FF2B5EF4-FFF2-40B4-BE49-F238E27FC236}">
                <a16:creationId xmlns:a16="http://schemas.microsoft.com/office/drawing/2014/main" id="{9DF8B761-06B3-8A7B-5697-473FDBFE443D}"/>
              </a:ext>
            </a:extLst>
          </p:cNvPr>
          <p:cNvCxnSpPr>
            <a:cxnSpLocks/>
          </p:cNvCxnSpPr>
          <p:nvPr/>
        </p:nvCxnSpPr>
        <p:spPr>
          <a:xfrm>
            <a:off x="9999295" y="5372166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4BBDE7BB-8D08-8C0F-46B5-49587EAECC5E}"/>
              </a:ext>
            </a:extLst>
          </p:cNvPr>
          <p:cNvCxnSpPr>
            <a:cxnSpLocks/>
          </p:cNvCxnSpPr>
          <p:nvPr/>
        </p:nvCxnSpPr>
        <p:spPr>
          <a:xfrm>
            <a:off x="9124851" y="5004285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>
            <a:extLst>
              <a:ext uri="{FF2B5EF4-FFF2-40B4-BE49-F238E27FC236}">
                <a16:creationId xmlns:a16="http://schemas.microsoft.com/office/drawing/2014/main" id="{CDD34EC3-D431-ACCA-D279-6B211A5C32F4}"/>
              </a:ext>
            </a:extLst>
          </p:cNvPr>
          <p:cNvCxnSpPr>
            <a:cxnSpLocks/>
          </p:cNvCxnSpPr>
          <p:nvPr/>
        </p:nvCxnSpPr>
        <p:spPr>
          <a:xfrm>
            <a:off x="9124851" y="5836872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Oval 533">
            <a:extLst>
              <a:ext uri="{FF2B5EF4-FFF2-40B4-BE49-F238E27FC236}">
                <a16:creationId xmlns:a16="http://schemas.microsoft.com/office/drawing/2014/main" id="{5C13EFAB-1089-7AD1-335E-38C8E2259956}"/>
              </a:ext>
            </a:extLst>
          </p:cNvPr>
          <p:cNvSpPr/>
          <p:nvPr/>
        </p:nvSpPr>
        <p:spPr>
          <a:xfrm>
            <a:off x="8959570" y="5731306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535" name="Group 534" descr="\documentclass{article}&#10;\usepackage{amsmath}&#10;\pagestyle{empty}&#10;\begin{document}&#10;&#10;&#10;$x_k$&#10;&#10;\end{document}" title="IguanaTex Vector Display">
            <a:extLst>
              <a:ext uri="{FF2B5EF4-FFF2-40B4-BE49-F238E27FC236}">
                <a16:creationId xmlns:a16="http://schemas.microsoft.com/office/drawing/2014/main" id="{5CBCBF64-1E29-F13C-29A6-C29B23606769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9778797" y="4286671"/>
            <a:ext cx="215288" cy="137160"/>
            <a:chOff x="6327798" y="-15538173"/>
            <a:chExt cx="237942" cy="151593"/>
          </a:xfrm>
        </p:grpSpPr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C531DEAC-9613-0AC3-6BEE-66F5AC3209B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 flipV="1">
              <a:off x="6327798" y="-15538173"/>
              <a:ext cx="126113" cy="114651"/>
            </a:xfrm>
            <a:custGeom>
              <a:avLst/>
              <a:gdLst>
                <a:gd name="connsiteX0" fmla="*/ 77241 w 126113"/>
                <a:gd name="connsiteY0" fmla="*/ 77805 h 114651"/>
                <a:gd name="connsiteX1" fmla="*/ 102305 w 126113"/>
                <a:gd name="connsiteY1" fmla="*/ 107668 h 114651"/>
                <a:gd name="connsiteX2" fmla="*/ 114968 w 126113"/>
                <a:gd name="connsiteY2" fmla="*/ 104372 h 114651"/>
                <a:gd name="connsiteX3" fmla="*/ 102813 w 126113"/>
                <a:gd name="connsiteY3" fmla="*/ 90707 h 114651"/>
                <a:gd name="connsiteX4" fmla="*/ 112434 w 126113"/>
                <a:gd name="connsiteY4" fmla="*/ 81854 h 114651"/>
                <a:gd name="connsiteX5" fmla="*/ 126114 w 126113"/>
                <a:gd name="connsiteY5" fmla="*/ 96527 h 114651"/>
                <a:gd name="connsiteX6" fmla="*/ 102559 w 126113"/>
                <a:gd name="connsiteY6" fmla="*/ 113233 h 114651"/>
                <a:gd name="connsiteX7" fmla="*/ 75970 w 126113"/>
                <a:gd name="connsiteY7" fmla="*/ 94002 h 114651"/>
                <a:gd name="connsiteX8" fmla="*/ 48626 w 126113"/>
                <a:gd name="connsiteY8" fmla="*/ 113233 h 114651"/>
                <a:gd name="connsiteX9" fmla="*/ 7857 w 126113"/>
                <a:gd name="connsiteY9" fmla="*/ 74257 h 114651"/>
                <a:gd name="connsiteX10" fmla="*/ 10891 w 126113"/>
                <a:gd name="connsiteY10" fmla="*/ 71732 h 114651"/>
                <a:gd name="connsiteX11" fmla="*/ 14180 w 126113"/>
                <a:gd name="connsiteY11" fmla="*/ 74509 h 114651"/>
                <a:gd name="connsiteX12" fmla="*/ 48118 w 126113"/>
                <a:gd name="connsiteY12" fmla="*/ 107668 h 114651"/>
                <a:gd name="connsiteX13" fmla="*/ 61790 w 126113"/>
                <a:gd name="connsiteY13" fmla="*/ 90707 h 114651"/>
                <a:gd name="connsiteX14" fmla="*/ 48118 w 126113"/>
                <a:gd name="connsiteY14" fmla="*/ 30476 h 114651"/>
                <a:gd name="connsiteX15" fmla="*/ 24063 w 126113"/>
                <a:gd name="connsiteY15" fmla="*/ 4155 h 114651"/>
                <a:gd name="connsiteX16" fmla="*/ 11400 w 126113"/>
                <a:gd name="connsiteY16" fmla="*/ 7442 h 114651"/>
                <a:gd name="connsiteX17" fmla="*/ 23300 w 126113"/>
                <a:gd name="connsiteY17" fmla="*/ 21106 h 114651"/>
                <a:gd name="connsiteX18" fmla="*/ 13934 w 126113"/>
                <a:gd name="connsiteY18" fmla="*/ 29967 h 114651"/>
                <a:gd name="connsiteX19" fmla="*/ 0 w 126113"/>
                <a:gd name="connsiteY19" fmla="*/ 15286 h 114651"/>
                <a:gd name="connsiteX20" fmla="*/ 23808 w 126113"/>
                <a:gd name="connsiteY20" fmla="*/ -1419 h 114651"/>
                <a:gd name="connsiteX21" fmla="*/ 50398 w 126113"/>
                <a:gd name="connsiteY21" fmla="*/ 17820 h 114651"/>
                <a:gd name="connsiteX22" fmla="*/ 77742 w 126113"/>
                <a:gd name="connsiteY22" fmla="*/ -1419 h 114651"/>
                <a:gd name="connsiteX23" fmla="*/ 118257 w 126113"/>
                <a:gd name="connsiteY23" fmla="*/ 37558 h 114651"/>
                <a:gd name="connsiteX24" fmla="*/ 115222 w 126113"/>
                <a:gd name="connsiteY24" fmla="*/ 40090 h 114651"/>
                <a:gd name="connsiteX25" fmla="*/ 111933 w 126113"/>
                <a:gd name="connsiteY25" fmla="*/ 37304 h 114651"/>
                <a:gd name="connsiteX26" fmla="*/ 78250 w 126113"/>
                <a:gd name="connsiteY26" fmla="*/ 4155 h 114651"/>
                <a:gd name="connsiteX27" fmla="*/ 64324 w 126113"/>
                <a:gd name="connsiteY27" fmla="*/ 20852 h 114651"/>
                <a:gd name="connsiteX28" fmla="*/ 68630 w 126113"/>
                <a:gd name="connsiteY28" fmla="*/ 43131 h 114651"/>
                <a:gd name="connsiteX29" fmla="*/ 77241 w 126113"/>
                <a:gd name="connsiteY29" fmla="*/ 77805 h 1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113" h="114651">
                  <a:moveTo>
                    <a:pt x="77241" y="77805"/>
                  </a:moveTo>
                  <a:cubicBezTo>
                    <a:pt x="78758" y="84380"/>
                    <a:pt x="84582" y="107668"/>
                    <a:pt x="102305" y="107668"/>
                  </a:cubicBezTo>
                  <a:cubicBezTo>
                    <a:pt x="103576" y="107668"/>
                    <a:pt x="109653" y="107668"/>
                    <a:pt x="114968" y="104372"/>
                  </a:cubicBezTo>
                  <a:cubicBezTo>
                    <a:pt x="107882" y="103110"/>
                    <a:pt x="102813" y="96781"/>
                    <a:pt x="102813" y="90707"/>
                  </a:cubicBezTo>
                  <a:cubicBezTo>
                    <a:pt x="102813" y="86658"/>
                    <a:pt x="105602" y="81854"/>
                    <a:pt x="112434" y="81854"/>
                  </a:cubicBezTo>
                  <a:cubicBezTo>
                    <a:pt x="118010" y="81854"/>
                    <a:pt x="126114" y="86404"/>
                    <a:pt x="126114" y="96527"/>
                  </a:cubicBezTo>
                  <a:cubicBezTo>
                    <a:pt x="126114" y="109691"/>
                    <a:pt x="111171" y="113233"/>
                    <a:pt x="102559" y="113233"/>
                  </a:cubicBezTo>
                  <a:cubicBezTo>
                    <a:pt x="87870" y="113233"/>
                    <a:pt x="79013" y="99822"/>
                    <a:pt x="75970" y="94002"/>
                  </a:cubicBezTo>
                  <a:cubicBezTo>
                    <a:pt x="69638" y="110699"/>
                    <a:pt x="55966" y="113233"/>
                    <a:pt x="48626" y="113233"/>
                  </a:cubicBezTo>
                  <a:cubicBezTo>
                    <a:pt x="22283" y="113233"/>
                    <a:pt x="7857" y="80584"/>
                    <a:pt x="7857" y="74257"/>
                  </a:cubicBezTo>
                  <a:cubicBezTo>
                    <a:pt x="7857" y="71732"/>
                    <a:pt x="10383" y="71732"/>
                    <a:pt x="10891" y="71732"/>
                  </a:cubicBezTo>
                  <a:cubicBezTo>
                    <a:pt x="12917" y="71732"/>
                    <a:pt x="13680" y="72231"/>
                    <a:pt x="14180" y="74509"/>
                  </a:cubicBezTo>
                  <a:cubicBezTo>
                    <a:pt x="22792" y="101339"/>
                    <a:pt x="39506" y="107668"/>
                    <a:pt x="48118" y="107668"/>
                  </a:cubicBezTo>
                  <a:cubicBezTo>
                    <a:pt x="52924" y="107668"/>
                    <a:pt x="61790" y="105388"/>
                    <a:pt x="61790" y="90707"/>
                  </a:cubicBezTo>
                  <a:cubicBezTo>
                    <a:pt x="61790" y="82863"/>
                    <a:pt x="57484" y="65903"/>
                    <a:pt x="48118" y="30476"/>
                  </a:cubicBezTo>
                  <a:cubicBezTo>
                    <a:pt x="44066" y="14779"/>
                    <a:pt x="35201" y="4155"/>
                    <a:pt x="24063" y="4155"/>
                  </a:cubicBezTo>
                  <a:cubicBezTo>
                    <a:pt x="22537" y="4155"/>
                    <a:pt x="16715" y="4155"/>
                    <a:pt x="11400" y="7442"/>
                  </a:cubicBezTo>
                  <a:cubicBezTo>
                    <a:pt x="17731" y="8705"/>
                    <a:pt x="23300" y="14024"/>
                    <a:pt x="23300" y="21106"/>
                  </a:cubicBezTo>
                  <a:cubicBezTo>
                    <a:pt x="23300" y="27943"/>
                    <a:pt x="17731" y="29967"/>
                    <a:pt x="13934" y="29967"/>
                  </a:cubicBezTo>
                  <a:cubicBezTo>
                    <a:pt x="6331" y="29967"/>
                    <a:pt x="0" y="23386"/>
                    <a:pt x="0" y="15286"/>
                  </a:cubicBezTo>
                  <a:cubicBezTo>
                    <a:pt x="0" y="3646"/>
                    <a:pt x="12663" y="-1419"/>
                    <a:pt x="23808" y="-1419"/>
                  </a:cubicBezTo>
                  <a:cubicBezTo>
                    <a:pt x="40523" y="-1419"/>
                    <a:pt x="49635" y="16303"/>
                    <a:pt x="50398" y="17820"/>
                  </a:cubicBezTo>
                  <a:cubicBezTo>
                    <a:pt x="53432" y="8458"/>
                    <a:pt x="62552" y="-1419"/>
                    <a:pt x="77742" y="-1419"/>
                  </a:cubicBezTo>
                  <a:cubicBezTo>
                    <a:pt x="103830" y="-1419"/>
                    <a:pt x="118257" y="31229"/>
                    <a:pt x="118257" y="37558"/>
                  </a:cubicBezTo>
                  <a:cubicBezTo>
                    <a:pt x="118257" y="40090"/>
                    <a:pt x="115985" y="40090"/>
                    <a:pt x="115222" y="40090"/>
                  </a:cubicBezTo>
                  <a:cubicBezTo>
                    <a:pt x="112942" y="40090"/>
                    <a:pt x="112434" y="39082"/>
                    <a:pt x="111933" y="37304"/>
                  </a:cubicBezTo>
                  <a:cubicBezTo>
                    <a:pt x="103576" y="10229"/>
                    <a:pt x="86353" y="4155"/>
                    <a:pt x="78250" y="4155"/>
                  </a:cubicBezTo>
                  <a:cubicBezTo>
                    <a:pt x="68375" y="4155"/>
                    <a:pt x="64324" y="12254"/>
                    <a:pt x="64324" y="20852"/>
                  </a:cubicBezTo>
                  <a:cubicBezTo>
                    <a:pt x="64324" y="26427"/>
                    <a:pt x="65841" y="31992"/>
                    <a:pt x="68630" y="43131"/>
                  </a:cubicBezTo>
                  <a:lnTo>
                    <a:pt x="77241" y="77805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5EABEE89-64C4-2627-FA04-D1C2D1AFC95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 flipV="1">
              <a:off x="6478506" y="-15511339"/>
              <a:ext cx="87234" cy="124759"/>
            </a:xfrm>
            <a:custGeom>
              <a:avLst/>
              <a:gdLst>
                <a:gd name="connsiteX0" fmla="*/ 42200 w 87234"/>
                <a:gd name="connsiteY0" fmla="*/ 118023 h 124759"/>
                <a:gd name="connsiteX1" fmla="*/ 42907 w 87234"/>
                <a:gd name="connsiteY1" fmla="*/ 120866 h 124759"/>
                <a:gd name="connsiteX2" fmla="*/ 40071 w 87234"/>
                <a:gd name="connsiteY2" fmla="*/ 123344 h 124759"/>
                <a:gd name="connsiteX3" fmla="*/ 17374 w 87234"/>
                <a:gd name="connsiteY3" fmla="*/ 121573 h 124759"/>
                <a:gd name="connsiteX4" fmla="*/ 13474 w 87234"/>
                <a:gd name="connsiteY4" fmla="*/ 117499 h 124759"/>
                <a:gd name="connsiteX5" fmla="*/ 18089 w 87234"/>
                <a:gd name="connsiteY5" fmla="*/ 115015 h 124759"/>
                <a:gd name="connsiteX6" fmla="*/ 26597 w 87234"/>
                <a:gd name="connsiteY6" fmla="*/ 112355 h 124759"/>
                <a:gd name="connsiteX7" fmla="*/ 25890 w 87234"/>
                <a:gd name="connsiteY7" fmla="*/ 108456 h 124759"/>
                <a:gd name="connsiteX8" fmla="*/ 890 w 87234"/>
                <a:gd name="connsiteY8" fmla="*/ 8152 h 124759"/>
                <a:gd name="connsiteX9" fmla="*/ 0 w 87234"/>
                <a:gd name="connsiteY9" fmla="*/ 4254 h 124759"/>
                <a:gd name="connsiteX10" fmla="*/ 6030 w 87234"/>
                <a:gd name="connsiteY10" fmla="*/ -1416 h 124759"/>
                <a:gd name="connsiteX11" fmla="*/ 14188 w 87234"/>
                <a:gd name="connsiteY11" fmla="*/ 6024 h 124759"/>
                <a:gd name="connsiteX12" fmla="*/ 22872 w 87234"/>
                <a:gd name="connsiteY12" fmla="*/ 40403 h 124759"/>
                <a:gd name="connsiteX13" fmla="*/ 45568 w 87234"/>
                <a:gd name="connsiteY13" fmla="*/ 25874 h 124759"/>
                <a:gd name="connsiteX14" fmla="*/ 45219 w 87234"/>
                <a:gd name="connsiteY14" fmla="*/ 22332 h 124759"/>
                <a:gd name="connsiteX15" fmla="*/ 44503 w 87234"/>
                <a:gd name="connsiteY15" fmla="*/ 16838 h 124759"/>
                <a:gd name="connsiteX16" fmla="*/ 63299 w 87234"/>
                <a:gd name="connsiteY16" fmla="*/ -1416 h 124759"/>
                <a:gd name="connsiteX17" fmla="*/ 85821 w 87234"/>
                <a:gd name="connsiteY17" fmla="*/ 25699 h 124759"/>
                <a:gd name="connsiteX18" fmla="*/ 82985 w 87234"/>
                <a:gd name="connsiteY18" fmla="*/ 28002 h 124759"/>
                <a:gd name="connsiteX19" fmla="*/ 79434 w 87234"/>
                <a:gd name="connsiteY19" fmla="*/ 23745 h 124759"/>
                <a:gd name="connsiteX20" fmla="*/ 63831 w 87234"/>
                <a:gd name="connsiteY20" fmla="*/ 3546 h 124759"/>
                <a:gd name="connsiteX21" fmla="*/ 57627 w 87234"/>
                <a:gd name="connsiteY21" fmla="*/ 12756 h 124759"/>
                <a:gd name="connsiteX22" fmla="*/ 58692 w 87234"/>
                <a:gd name="connsiteY22" fmla="*/ 20736 h 124759"/>
                <a:gd name="connsiteX23" fmla="*/ 59581 w 87234"/>
                <a:gd name="connsiteY23" fmla="*/ 26231 h 124759"/>
                <a:gd name="connsiteX24" fmla="*/ 30855 w 87234"/>
                <a:gd name="connsiteY24" fmla="*/ 45017 h 124759"/>
                <a:gd name="connsiteX25" fmla="*/ 45568 w 87234"/>
                <a:gd name="connsiteY25" fmla="*/ 56712 h 124759"/>
                <a:gd name="connsiteX26" fmla="*/ 73404 w 87234"/>
                <a:gd name="connsiteY26" fmla="*/ 73544 h 124759"/>
                <a:gd name="connsiteX27" fmla="*/ 79259 w 87234"/>
                <a:gd name="connsiteY27" fmla="*/ 71241 h 124759"/>
                <a:gd name="connsiteX28" fmla="*/ 70036 w 87234"/>
                <a:gd name="connsiteY28" fmla="*/ 61317 h 124759"/>
                <a:gd name="connsiteX29" fmla="*/ 77130 w 87234"/>
                <a:gd name="connsiteY29" fmla="*/ 54758 h 124759"/>
                <a:gd name="connsiteX30" fmla="*/ 87235 w 87234"/>
                <a:gd name="connsiteY30" fmla="*/ 66105 h 124759"/>
                <a:gd name="connsiteX31" fmla="*/ 73587 w 87234"/>
                <a:gd name="connsiteY31" fmla="*/ 78507 h 124759"/>
                <a:gd name="connsiteX32" fmla="*/ 45219 w 87234"/>
                <a:gd name="connsiteY32" fmla="*/ 62912 h 124759"/>
                <a:gd name="connsiteX33" fmla="*/ 24643 w 87234"/>
                <a:gd name="connsiteY33" fmla="*/ 47319 h 124759"/>
                <a:gd name="connsiteX34" fmla="*/ 42200 w 87234"/>
                <a:gd name="connsiteY34" fmla="*/ 118023 h 1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234" h="124759">
                  <a:moveTo>
                    <a:pt x="42200" y="118023"/>
                  </a:moveTo>
                  <a:cubicBezTo>
                    <a:pt x="42374" y="118381"/>
                    <a:pt x="42907" y="120683"/>
                    <a:pt x="42907" y="120866"/>
                  </a:cubicBezTo>
                  <a:cubicBezTo>
                    <a:pt x="42907" y="121748"/>
                    <a:pt x="42200" y="123344"/>
                    <a:pt x="40071" y="123344"/>
                  </a:cubicBezTo>
                  <a:cubicBezTo>
                    <a:pt x="36527" y="123344"/>
                    <a:pt x="21807" y="121929"/>
                    <a:pt x="17374" y="121573"/>
                  </a:cubicBezTo>
                  <a:cubicBezTo>
                    <a:pt x="15960" y="121397"/>
                    <a:pt x="13474" y="121216"/>
                    <a:pt x="13474" y="117499"/>
                  </a:cubicBezTo>
                  <a:cubicBezTo>
                    <a:pt x="13474" y="115015"/>
                    <a:pt x="15960" y="115015"/>
                    <a:pt x="18089" y="115015"/>
                  </a:cubicBezTo>
                  <a:cubicBezTo>
                    <a:pt x="26597" y="115015"/>
                    <a:pt x="26597" y="113775"/>
                    <a:pt x="26597" y="112355"/>
                  </a:cubicBezTo>
                  <a:cubicBezTo>
                    <a:pt x="26597" y="111116"/>
                    <a:pt x="26240" y="110052"/>
                    <a:pt x="25890" y="108456"/>
                  </a:cubicBezTo>
                  <a:lnTo>
                    <a:pt x="890" y="8152"/>
                  </a:lnTo>
                  <a:cubicBezTo>
                    <a:pt x="0" y="4961"/>
                    <a:pt x="0" y="4610"/>
                    <a:pt x="0" y="4254"/>
                  </a:cubicBezTo>
                  <a:cubicBezTo>
                    <a:pt x="0" y="1594"/>
                    <a:pt x="2129" y="-1416"/>
                    <a:pt x="6030" y="-1416"/>
                  </a:cubicBezTo>
                  <a:cubicBezTo>
                    <a:pt x="10820" y="-1416"/>
                    <a:pt x="13124" y="2126"/>
                    <a:pt x="14188" y="6024"/>
                  </a:cubicBezTo>
                  <a:cubicBezTo>
                    <a:pt x="14538" y="6738"/>
                    <a:pt x="22164" y="37927"/>
                    <a:pt x="22872" y="40403"/>
                  </a:cubicBezTo>
                  <a:cubicBezTo>
                    <a:pt x="35463" y="39166"/>
                    <a:pt x="45568" y="35092"/>
                    <a:pt x="45568" y="25874"/>
                  </a:cubicBezTo>
                  <a:cubicBezTo>
                    <a:pt x="45568" y="24984"/>
                    <a:pt x="45568" y="24103"/>
                    <a:pt x="45219" y="22332"/>
                  </a:cubicBezTo>
                  <a:cubicBezTo>
                    <a:pt x="44503" y="19673"/>
                    <a:pt x="44503" y="18783"/>
                    <a:pt x="44503" y="16838"/>
                  </a:cubicBezTo>
                  <a:cubicBezTo>
                    <a:pt x="44503" y="4254"/>
                    <a:pt x="54791" y="-1416"/>
                    <a:pt x="63299" y="-1416"/>
                  </a:cubicBezTo>
                  <a:cubicBezTo>
                    <a:pt x="80498" y="-1416"/>
                    <a:pt x="85821" y="25516"/>
                    <a:pt x="85821" y="25699"/>
                  </a:cubicBezTo>
                  <a:cubicBezTo>
                    <a:pt x="85821" y="28002"/>
                    <a:pt x="83517" y="28002"/>
                    <a:pt x="82985" y="28002"/>
                  </a:cubicBezTo>
                  <a:cubicBezTo>
                    <a:pt x="80498" y="28002"/>
                    <a:pt x="80324" y="27112"/>
                    <a:pt x="79434" y="23745"/>
                  </a:cubicBezTo>
                  <a:cubicBezTo>
                    <a:pt x="77313" y="16123"/>
                    <a:pt x="72522" y="3546"/>
                    <a:pt x="63831" y="3546"/>
                  </a:cubicBezTo>
                  <a:cubicBezTo>
                    <a:pt x="59049" y="3546"/>
                    <a:pt x="57627" y="7977"/>
                    <a:pt x="57627" y="12756"/>
                  </a:cubicBezTo>
                  <a:cubicBezTo>
                    <a:pt x="57627" y="15774"/>
                    <a:pt x="57627" y="16123"/>
                    <a:pt x="58692" y="20736"/>
                  </a:cubicBezTo>
                  <a:cubicBezTo>
                    <a:pt x="58866" y="21268"/>
                    <a:pt x="59581" y="24277"/>
                    <a:pt x="59581" y="26231"/>
                  </a:cubicBezTo>
                  <a:cubicBezTo>
                    <a:pt x="59581" y="41999"/>
                    <a:pt x="38299" y="44485"/>
                    <a:pt x="30855" y="45017"/>
                  </a:cubicBezTo>
                  <a:cubicBezTo>
                    <a:pt x="35995" y="48200"/>
                    <a:pt x="42557" y="54051"/>
                    <a:pt x="45568" y="56712"/>
                  </a:cubicBezTo>
                  <a:cubicBezTo>
                    <a:pt x="54617" y="65215"/>
                    <a:pt x="63482" y="73544"/>
                    <a:pt x="73404" y="73544"/>
                  </a:cubicBezTo>
                  <a:cubicBezTo>
                    <a:pt x="75533" y="73544"/>
                    <a:pt x="77837" y="73012"/>
                    <a:pt x="79259" y="71241"/>
                  </a:cubicBezTo>
                  <a:cubicBezTo>
                    <a:pt x="71633" y="70004"/>
                    <a:pt x="70036" y="63976"/>
                    <a:pt x="70036" y="61317"/>
                  </a:cubicBezTo>
                  <a:cubicBezTo>
                    <a:pt x="70036" y="57418"/>
                    <a:pt x="73055" y="54758"/>
                    <a:pt x="77130" y="54758"/>
                  </a:cubicBezTo>
                  <a:cubicBezTo>
                    <a:pt x="81920" y="54758"/>
                    <a:pt x="87235" y="58657"/>
                    <a:pt x="87235" y="66105"/>
                  </a:cubicBezTo>
                  <a:cubicBezTo>
                    <a:pt x="87235" y="71949"/>
                    <a:pt x="82985" y="78507"/>
                    <a:pt x="73587" y="78507"/>
                  </a:cubicBezTo>
                  <a:cubicBezTo>
                    <a:pt x="63482" y="78507"/>
                    <a:pt x="54259" y="71241"/>
                    <a:pt x="45219" y="62912"/>
                  </a:cubicBezTo>
                  <a:cubicBezTo>
                    <a:pt x="37767" y="55822"/>
                    <a:pt x="31920" y="50328"/>
                    <a:pt x="24643" y="47319"/>
                  </a:cubicBezTo>
                  <a:lnTo>
                    <a:pt x="42200" y="11802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538" name="Group 537" descr="\documentclass{article}&#10;\usepackage{amsmath}&#10;\pagestyle{empty}&#10;\begin{document}&#10;&#10;&#10;$x_i$&#10;&#10;\end{document}" title="IguanaTex Vector Display">
            <a:extLst>
              <a:ext uri="{FF2B5EF4-FFF2-40B4-BE49-F238E27FC236}">
                <a16:creationId xmlns:a16="http://schemas.microsoft.com/office/drawing/2014/main" id="{B8479B56-40AA-7FDA-8D62-06081FA47D0A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9780740" y="5121059"/>
            <a:ext cx="180477" cy="137160"/>
            <a:chOff x="7946286" y="-12113774"/>
            <a:chExt cx="180477" cy="137160"/>
          </a:xfrm>
        </p:grpSpPr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F28DD472-6F1C-74C0-1DAC-B617DF7FAAA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 flipV="1">
              <a:off x="7946286" y="-12113774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5E78174-3F64-75ED-B49E-ED3D4A1178B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 flipV="1">
              <a:off x="8078152" y="-12084524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8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10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8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9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9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8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70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10" y="-1416"/>
                  </a:cubicBezTo>
                  <a:cubicBezTo>
                    <a:pt x="41553" y="-1416"/>
                    <a:pt x="48611" y="20711"/>
                    <a:pt x="48611" y="23118"/>
                  </a:cubicBezTo>
                  <a:cubicBezTo>
                    <a:pt x="48611" y="25201"/>
                    <a:pt x="46527" y="25201"/>
                    <a:pt x="46045" y="25201"/>
                  </a:cubicBezTo>
                  <a:cubicBezTo>
                    <a:pt x="43796" y="25201"/>
                    <a:pt x="43637" y="24239"/>
                    <a:pt x="42998" y="22471"/>
                  </a:cubicBezTo>
                  <a:cubicBezTo>
                    <a:pt x="39303" y="9648"/>
                    <a:pt x="32245" y="3074"/>
                    <a:pt x="25991" y="3074"/>
                  </a:cubicBezTo>
                  <a:cubicBezTo>
                    <a:pt x="22779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50" y="23276"/>
                    <a:pt x="27918" y="27607"/>
                    <a:pt x="29679" y="31775"/>
                  </a:cubicBezTo>
                  <a:cubicBezTo>
                    <a:pt x="31123" y="35625"/>
                    <a:pt x="36903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7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9" y="66408"/>
                    <a:pt x="22779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541" name="Group 540" descr="\documentclass{article}&#10;\usepackage{amsmath}&#10;\pagestyle{empty}&#10;\begin{document}&#10;&#10;&#10;$x_j$&#10;&#10;\end{document}" title="IguanaTex Vector Display">
            <a:extLst>
              <a:ext uri="{FF2B5EF4-FFF2-40B4-BE49-F238E27FC236}">
                <a16:creationId xmlns:a16="http://schemas.microsoft.com/office/drawing/2014/main" id="{C7DD3103-9CCC-444F-90E8-C12CDA4F0FE6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10745940" y="5121059"/>
            <a:ext cx="194753" cy="168267"/>
            <a:chOff x="8917057" y="-12115851"/>
            <a:chExt cx="194753" cy="168267"/>
          </a:xfrm>
        </p:grpSpPr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1FC12BDC-DA4D-E5D2-33F6-8A16157B7A1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 flipV="1">
              <a:off x="8917057" y="-12115851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5 w 114106"/>
                <a:gd name="connsiteY6" fmla="*/ 102317 h 103735"/>
                <a:gd name="connsiteX7" fmla="*/ 68737 w 114106"/>
                <a:gd name="connsiteY7" fmla="*/ 84918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600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5" y="102317"/>
                  </a:cubicBezTo>
                  <a:cubicBezTo>
                    <a:pt x="79504" y="102317"/>
                    <a:pt x="71490" y="90183"/>
                    <a:pt x="68737" y="84918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600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85B84EE9-5FE3-A1E8-8E7E-C5EF8470070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 flipV="1">
              <a:off x="9041384" y="-12086601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20 w 70426"/>
                <a:gd name="connsiteY6" fmla="*/ 3077 h 139017"/>
                <a:gd name="connsiteX7" fmla="*/ 9948 w 70426"/>
                <a:gd name="connsiteY7" fmla="*/ 4039 h 139017"/>
                <a:gd name="connsiteX8" fmla="*/ 15404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8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20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4" y="9808"/>
                    <a:pt x="15404" y="12214"/>
                  </a:cubicBezTo>
                  <a:cubicBezTo>
                    <a:pt x="15404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4" y="-1414"/>
                    <a:pt x="15885" y="-1414"/>
                  </a:cubicBezTo>
                  <a:cubicBezTo>
                    <a:pt x="25510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0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8" y="94794"/>
                    <a:pt x="52298" y="89657"/>
                  </a:cubicBezTo>
                  <a:cubicBezTo>
                    <a:pt x="52298" y="87896"/>
                    <a:pt x="51982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544" name="Group 543" descr="\documentclass{article}&#10;\usepackage{amsmath}&#10;\pagestyle{empty}&#10;\begin{document}&#10;&#10;&#10;$x_l$&#10;&#10;\end{document}" title="IguanaTex Vector Display">
            <a:extLst>
              <a:ext uri="{FF2B5EF4-FFF2-40B4-BE49-F238E27FC236}">
                <a16:creationId xmlns:a16="http://schemas.microsoft.com/office/drawing/2014/main" id="{40FC4D88-43C7-D2D2-16B7-E202D5EAAFF8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9780740" y="5921159"/>
            <a:ext cx="170213" cy="137161"/>
            <a:chOff x="7944437" y="-11314226"/>
            <a:chExt cx="170213" cy="137161"/>
          </a:xfrm>
        </p:grpSpPr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16FD1105-4295-F541-4B84-3B7295BAB09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 flipV="1">
              <a:off x="7944437" y="-11314226"/>
              <a:ext cx="114106" cy="103735"/>
            </a:xfrm>
            <a:custGeom>
              <a:avLst/>
              <a:gdLst>
                <a:gd name="connsiteX0" fmla="*/ 69887 w 114106"/>
                <a:gd name="connsiteY0" fmla="*/ 70262 h 103735"/>
                <a:gd name="connsiteX1" fmla="*/ 92565 w 114106"/>
                <a:gd name="connsiteY1" fmla="*/ 97282 h 103735"/>
                <a:gd name="connsiteX2" fmla="*/ 104022 w 114106"/>
                <a:gd name="connsiteY2" fmla="*/ 94300 h 103735"/>
                <a:gd name="connsiteX3" fmla="*/ 93025 w 114106"/>
                <a:gd name="connsiteY3" fmla="*/ 81936 h 103735"/>
                <a:gd name="connsiteX4" fmla="*/ 101729 w 114106"/>
                <a:gd name="connsiteY4" fmla="*/ 73926 h 103735"/>
                <a:gd name="connsiteX5" fmla="*/ 114107 w 114106"/>
                <a:gd name="connsiteY5" fmla="*/ 87202 h 103735"/>
                <a:gd name="connsiteX6" fmla="*/ 92794 w 114106"/>
                <a:gd name="connsiteY6" fmla="*/ 102317 h 103735"/>
                <a:gd name="connsiteX7" fmla="*/ 68737 w 114106"/>
                <a:gd name="connsiteY7" fmla="*/ 84917 h 103735"/>
                <a:gd name="connsiteX8" fmla="*/ 43997 w 114106"/>
                <a:gd name="connsiteY8" fmla="*/ 102317 h 103735"/>
                <a:gd name="connsiteX9" fmla="*/ 7109 w 114106"/>
                <a:gd name="connsiteY9" fmla="*/ 67052 h 103735"/>
                <a:gd name="connsiteX10" fmla="*/ 9854 w 114106"/>
                <a:gd name="connsiteY10" fmla="*/ 64767 h 103735"/>
                <a:gd name="connsiteX11" fmla="*/ 12830 w 114106"/>
                <a:gd name="connsiteY11" fmla="*/ 67280 h 103735"/>
                <a:gd name="connsiteX12" fmla="*/ 43537 w 114106"/>
                <a:gd name="connsiteY12" fmla="*/ 97282 h 103735"/>
                <a:gd name="connsiteX13" fmla="*/ 55907 w 114106"/>
                <a:gd name="connsiteY13" fmla="*/ 81936 h 103735"/>
                <a:gd name="connsiteX14" fmla="*/ 43537 w 114106"/>
                <a:gd name="connsiteY14" fmla="*/ 27439 h 103735"/>
                <a:gd name="connsiteX15" fmla="*/ 21772 w 114106"/>
                <a:gd name="connsiteY15" fmla="*/ 3624 h 103735"/>
                <a:gd name="connsiteX16" fmla="*/ 10315 w 114106"/>
                <a:gd name="connsiteY16" fmla="*/ 6599 h 103735"/>
                <a:gd name="connsiteX17" fmla="*/ 21082 w 114106"/>
                <a:gd name="connsiteY17" fmla="*/ 18962 h 103735"/>
                <a:gd name="connsiteX18" fmla="*/ 12607 w 114106"/>
                <a:gd name="connsiteY18" fmla="*/ 26979 h 103735"/>
                <a:gd name="connsiteX19" fmla="*/ 0 w 114106"/>
                <a:gd name="connsiteY19" fmla="*/ 13696 h 103735"/>
                <a:gd name="connsiteX20" fmla="*/ 21542 w 114106"/>
                <a:gd name="connsiteY20" fmla="*/ -1419 h 103735"/>
                <a:gd name="connsiteX21" fmla="*/ 45599 w 114106"/>
                <a:gd name="connsiteY21" fmla="*/ 15988 h 103735"/>
                <a:gd name="connsiteX22" fmla="*/ 70340 w 114106"/>
                <a:gd name="connsiteY22" fmla="*/ -1419 h 103735"/>
                <a:gd name="connsiteX23" fmla="*/ 106998 w 114106"/>
                <a:gd name="connsiteY23" fmla="*/ 33847 h 103735"/>
                <a:gd name="connsiteX24" fmla="*/ 104252 w 114106"/>
                <a:gd name="connsiteY24" fmla="*/ 36138 h 103735"/>
                <a:gd name="connsiteX25" fmla="*/ 101276 w 114106"/>
                <a:gd name="connsiteY25" fmla="*/ 33617 h 103735"/>
                <a:gd name="connsiteX26" fmla="*/ 70800 w 114106"/>
                <a:gd name="connsiteY26" fmla="*/ 3624 h 103735"/>
                <a:gd name="connsiteX27" fmla="*/ 58200 w 114106"/>
                <a:gd name="connsiteY27" fmla="*/ 18731 h 103735"/>
                <a:gd name="connsiteX28" fmla="*/ 62096 w 114106"/>
                <a:gd name="connsiteY28" fmla="*/ 38890 h 103735"/>
                <a:gd name="connsiteX29" fmla="*/ 69887 w 114106"/>
                <a:gd name="connsiteY29" fmla="*/ 7026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106" h="103735">
                  <a:moveTo>
                    <a:pt x="69887" y="70262"/>
                  </a:moveTo>
                  <a:cubicBezTo>
                    <a:pt x="71260" y="76211"/>
                    <a:pt x="76529" y="97282"/>
                    <a:pt x="92565" y="97282"/>
                  </a:cubicBezTo>
                  <a:cubicBezTo>
                    <a:pt x="93715" y="97282"/>
                    <a:pt x="99213" y="97282"/>
                    <a:pt x="104022" y="94300"/>
                  </a:cubicBezTo>
                  <a:cubicBezTo>
                    <a:pt x="97610" y="93158"/>
                    <a:pt x="93025" y="87432"/>
                    <a:pt x="93025" y="81936"/>
                  </a:cubicBezTo>
                  <a:cubicBezTo>
                    <a:pt x="93025" y="78272"/>
                    <a:pt x="95547" y="73926"/>
                    <a:pt x="101729" y="73926"/>
                  </a:cubicBezTo>
                  <a:cubicBezTo>
                    <a:pt x="106775" y="73926"/>
                    <a:pt x="114107" y="78042"/>
                    <a:pt x="114107" y="87202"/>
                  </a:cubicBezTo>
                  <a:cubicBezTo>
                    <a:pt x="114107" y="99113"/>
                    <a:pt x="100586" y="102317"/>
                    <a:pt x="92794" y="102317"/>
                  </a:cubicBezTo>
                  <a:cubicBezTo>
                    <a:pt x="79504" y="102317"/>
                    <a:pt x="71490" y="90183"/>
                    <a:pt x="68737" y="84917"/>
                  </a:cubicBezTo>
                  <a:cubicBezTo>
                    <a:pt x="63008" y="100025"/>
                    <a:pt x="50638" y="102317"/>
                    <a:pt x="43997" y="102317"/>
                  </a:cubicBezTo>
                  <a:cubicBezTo>
                    <a:pt x="20162" y="102317"/>
                    <a:pt x="7109" y="72776"/>
                    <a:pt x="7109" y="67052"/>
                  </a:cubicBezTo>
                  <a:cubicBezTo>
                    <a:pt x="7109" y="64767"/>
                    <a:pt x="9394" y="64767"/>
                    <a:pt x="9854" y="64767"/>
                  </a:cubicBezTo>
                  <a:cubicBezTo>
                    <a:pt x="11687" y="64767"/>
                    <a:pt x="12377" y="65219"/>
                    <a:pt x="12830" y="67280"/>
                  </a:cubicBezTo>
                  <a:cubicBezTo>
                    <a:pt x="20622" y="91556"/>
                    <a:pt x="35745" y="97282"/>
                    <a:pt x="43537" y="97282"/>
                  </a:cubicBezTo>
                  <a:cubicBezTo>
                    <a:pt x="47885" y="97282"/>
                    <a:pt x="55907" y="95219"/>
                    <a:pt x="55907" y="81936"/>
                  </a:cubicBezTo>
                  <a:cubicBezTo>
                    <a:pt x="55907" y="74839"/>
                    <a:pt x="52011" y="59493"/>
                    <a:pt x="43537" y="27439"/>
                  </a:cubicBezTo>
                  <a:cubicBezTo>
                    <a:pt x="39871" y="13237"/>
                    <a:pt x="31849" y="3624"/>
                    <a:pt x="21772" y="3624"/>
                  </a:cubicBezTo>
                  <a:cubicBezTo>
                    <a:pt x="20392" y="3624"/>
                    <a:pt x="15123" y="3624"/>
                    <a:pt x="10315" y="6599"/>
                  </a:cubicBezTo>
                  <a:cubicBezTo>
                    <a:pt x="16043" y="7741"/>
                    <a:pt x="21082" y="12554"/>
                    <a:pt x="21082" y="18962"/>
                  </a:cubicBezTo>
                  <a:cubicBezTo>
                    <a:pt x="21082" y="25148"/>
                    <a:pt x="16043" y="26979"/>
                    <a:pt x="12607" y="26979"/>
                  </a:cubicBezTo>
                  <a:cubicBezTo>
                    <a:pt x="5728" y="26979"/>
                    <a:pt x="0" y="21024"/>
                    <a:pt x="0" y="13696"/>
                  </a:cubicBezTo>
                  <a:cubicBezTo>
                    <a:pt x="0" y="3164"/>
                    <a:pt x="11457" y="-1419"/>
                    <a:pt x="21542" y="-1419"/>
                  </a:cubicBezTo>
                  <a:cubicBezTo>
                    <a:pt x="36665" y="-1419"/>
                    <a:pt x="44909" y="14616"/>
                    <a:pt x="45599" y="15988"/>
                  </a:cubicBezTo>
                  <a:cubicBezTo>
                    <a:pt x="48345" y="7518"/>
                    <a:pt x="56597" y="-1419"/>
                    <a:pt x="70340" y="-1419"/>
                  </a:cubicBezTo>
                  <a:cubicBezTo>
                    <a:pt x="93945" y="-1419"/>
                    <a:pt x="106998" y="28121"/>
                    <a:pt x="106998" y="33847"/>
                  </a:cubicBezTo>
                  <a:cubicBezTo>
                    <a:pt x="106998" y="36138"/>
                    <a:pt x="104942" y="36138"/>
                    <a:pt x="104252" y="36138"/>
                  </a:cubicBezTo>
                  <a:cubicBezTo>
                    <a:pt x="102189" y="36138"/>
                    <a:pt x="101729" y="35226"/>
                    <a:pt x="101276" y="33617"/>
                  </a:cubicBezTo>
                  <a:cubicBezTo>
                    <a:pt x="93715" y="9120"/>
                    <a:pt x="78131" y="3624"/>
                    <a:pt x="70800" y="3624"/>
                  </a:cubicBezTo>
                  <a:cubicBezTo>
                    <a:pt x="61865" y="3624"/>
                    <a:pt x="58200" y="10953"/>
                    <a:pt x="58200" y="18731"/>
                  </a:cubicBezTo>
                  <a:cubicBezTo>
                    <a:pt x="58200" y="23776"/>
                    <a:pt x="59573" y="28811"/>
                    <a:pt x="62096" y="38890"/>
                  </a:cubicBezTo>
                  <a:lnTo>
                    <a:pt x="69887" y="70262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7D7AF639-C5CA-AC89-488C-74AB77B9B81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 flipV="1">
              <a:off x="8078711" y="-11289946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6 w 35939"/>
                <a:gd name="connsiteY4" fmla="*/ 106177 h 112881"/>
                <a:gd name="connsiteX5" fmla="*/ 13477 w 35939"/>
                <a:gd name="connsiteY5" fmla="*/ 103929 h 112881"/>
                <a:gd name="connsiteX6" fmla="*/ 21175 w 35939"/>
                <a:gd name="connsiteY6" fmla="*/ 101523 h 112881"/>
                <a:gd name="connsiteX7" fmla="*/ 20536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0 w 35939"/>
                <a:gd name="connsiteY14" fmla="*/ 21349 h 112881"/>
                <a:gd name="connsiteX15" fmla="*/ 17488 w 35939"/>
                <a:gd name="connsiteY15" fmla="*/ 3074 h 112881"/>
                <a:gd name="connsiteX16" fmla="*/ 12033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6" y="109540"/>
                    <a:pt x="9466" y="106177"/>
                  </a:cubicBezTo>
                  <a:cubicBezTo>
                    <a:pt x="9466" y="103929"/>
                    <a:pt x="11709" y="103929"/>
                    <a:pt x="13477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6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10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4" y="25201"/>
                    <a:pt x="30160" y="24238"/>
                    <a:pt x="29520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3" y="7083"/>
                    <a:pt x="12033" y="10926"/>
                  </a:cubicBezTo>
                  <a:cubicBezTo>
                    <a:pt x="12033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229" name="Group 228" descr="\documentclass{article}&#10;\usepackage{amsmath}&#10;\newcommand{\mb}[1]{\mathbf{#1}}&#10;\newcommand{\RR}{\mathbb R}&#10;\newcommand{\transclos}[1]{\bar{#1}}&#10;\usepackage{mathtools}&#10;\pagestyle{empty}&#10;\begin{document}&#10;&#10;&#10;$\xRightarrow[+\mb{N}_s]{\left(\mb{I}+\transclos{\mb{A}}\right)}$&#10;&#10;\end{document}" title="IguanaTex Vector Display">
            <a:extLst>
              <a:ext uri="{FF2B5EF4-FFF2-40B4-BE49-F238E27FC236}">
                <a16:creationId xmlns:a16="http://schemas.microsoft.com/office/drawing/2014/main" id="{BE395C06-0D9A-FCED-EF7E-22D23B5EA091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7759700" y="4914900"/>
            <a:ext cx="1091217" cy="790129"/>
            <a:chOff x="13067734" y="-18775204"/>
            <a:chExt cx="1091217" cy="790129"/>
          </a:xfrm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80B1CE5-D4DB-83E9-62DC-261A77A57B5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 flipV="1">
              <a:off x="13163621" y="-18775204"/>
              <a:ext cx="82177" cy="354221"/>
            </a:xfrm>
            <a:custGeom>
              <a:avLst/>
              <a:gdLst>
                <a:gd name="connsiteX0" fmla="*/ 82177 w 82177"/>
                <a:gd name="connsiteY0" fmla="*/ 2222 h 354221"/>
                <a:gd name="connsiteX1" fmla="*/ 76154 w 82177"/>
                <a:gd name="connsiteY1" fmla="*/ 10014 h 354221"/>
                <a:gd name="connsiteX2" fmla="*/ 20547 w 82177"/>
                <a:gd name="connsiteY2" fmla="*/ 175790 h 354221"/>
                <a:gd name="connsiteX3" fmla="*/ 77576 w 82177"/>
                <a:gd name="connsiteY3" fmla="*/ 343332 h 354221"/>
                <a:gd name="connsiteX4" fmla="*/ 82177 w 82177"/>
                <a:gd name="connsiteY4" fmla="*/ 349355 h 354221"/>
                <a:gd name="connsiteX5" fmla="*/ 78632 w 82177"/>
                <a:gd name="connsiteY5" fmla="*/ 352899 h 354221"/>
                <a:gd name="connsiteX6" fmla="*/ 22314 w 82177"/>
                <a:gd name="connsiteY6" fmla="*/ 283824 h 354221"/>
                <a:gd name="connsiteX7" fmla="*/ 0 w 82177"/>
                <a:gd name="connsiteY7" fmla="*/ 175790 h 354221"/>
                <a:gd name="connsiteX8" fmla="*/ 23381 w 82177"/>
                <a:gd name="connsiteY8" fmla="*/ 65274 h 354221"/>
                <a:gd name="connsiteX9" fmla="*/ 78632 w 82177"/>
                <a:gd name="connsiteY9" fmla="*/ -1322 h 354221"/>
                <a:gd name="connsiteX10" fmla="*/ 82177 w 82177"/>
                <a:gd name="connsiteY10" fmla="*/ 2222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2222"/>
                  </a:moveTo>
                  <a:cubicBezTo>
                    <a:pt x="82177" y="3279"/>
                    <a:pt x="82177" y="3991"/>
                    <a:pt x="76154" y="10014"/>
                  </a:cubicBezTo>
                  <a:cubicBezTo>
                    <a:pt x="31882" y="54642"/>
                    <a:pt x="20547" y="121594"/>
                    <a:pt x="20547" y="175790"/>
                  </a:cubicBezTo>
                  <a:cubicBezTo>
                    <a:pt x="20547" y="237418"/>
                    <a:pt x="34004" y="299060"/>
                    <a:pt x="77576" y="343332"/>
                  </a:cubicBezTo>
                  <a:cubicBezTo>
                    <a:pt x="82177" y="347588"/>
                    <a:pt x="82177" y="348300"/>
                    <a:pt x="82177" y="349355"/>
                  </a:cubicBezTo>
                  <a:cubicBezTo>
                    <a:pt x="82177" y="351834"/>
                    <a:pt x="80754" y="352899"/>
                    <a:pt x="78632" y="352899"/>
                  </a:cubicBezTo>
                  <a:cubicBezTo>
                    <a:pt x="75087" y="352899"/>
                    <a:pt x="43216" y="328808"/>
                    <a:pt x="22314" y="283824"/>
                  </a:cubicBezTo>
                  <a:cubicBezTo>
                    <a:pt x="4245" y="244865"/>
                    <a:pt x="0" y="205548"/>
                    <a:pt x="0" y="175790"/>
                  </a:cubicBezTo>
                  <a:cubicBezTo>
                    <a:pt x="0" y="148162"/>
                    <a:pt x="3889" y="105303"/>
                    <a:pt x="23381" y="65274"/>
                  </a:cubicBezTo>
                  <a:cubicBezTo>
                    <a:pt x="44627" y="21703"/>
                    <a:pt x="75087" y="-1322"/>
                    <a:pt x="78632" y="-1322"/>
                  </a:cubicBezTo>
                  <a:cubicBezTo>
                    <a:pt x="80754" y="-1322"/>
                    <a:pt x="82177" y="-255"/>
                    <a:pt x="82177" y="2222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AE17566-C585-C35C-BE22-D3ECB21282F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 flipV="1">
              <a:off x="13278956" y="-18706255"/>
              <a:ext cx="93511" cy="170153"/>
            </a:xfrm>
            <a:custGeom>
              <a:avLst/>
              <a:gdLst>
                <a:gd name="connsiteX0" fmla="*/ 65486 w 93511"/>
                <a:gd name="connsiteY0" fmla="*/ 154941 h 170153"/>
                <a:gd name="connsiteX1" fmla="*/ 93512 w 93511"/>
                <a:gd name="connsiteY1" fmla="*/ 154941 h 170153"/>
                <a:gd name="connsiteX2" fmla="*/ 93512 w 93511"/>
                <a:gd name="connsiteY2" fmla="*/ 168830 h 170153"/>
                <a:gd name="connsiteX3" fmla="*/ 46884 w 93511"/>
                <a:gd name="connsiteY3" fmla="*/ 167832 h 170153"/>
                <a:gd name="connsiteX4" fmla="*/ 0 w 93511"/>
                <a:gd name="connsiteY4" fmla="*/ 168830 h 170153"/>
                <a:gd name="connsiteX5" fmla="*/ 0 w 93511"/>
                <a:gd name="connsiteY5" fmla="*/ 154941 h 170153"/>
                <a:gd name="connsiteX6" fmla="*/ 28026 w 93511"/>
                <a:gd name="connsiteY6" fmla="*/ 154941 h 170153"/>
                <a:gd name="connsiteX7" fmla="*/ 28026 w 93511"/>
                <a:gd name="connsiteY7" fmla="*/ 12567 h 170153"/>
                <a:gd name="connsiteX8" fmla="*/ 0 w 93511"/>
                <a:gd name="connsiteY8" fmla="*/ 12567 h 170153"/>
                <a:gd name="connsiteX9" fmla="*/ 0 w 93511"/>
                <a:gd name="connsiteY9" fmla="*/ -1324 h 170153"/>
                <a:gd name="connsiteX10" fmla="*/ 46628 w 93511"/>
                <a:gd name="connsiteY10" fmla="*/ -334 h 170153"/>
                <a:gd name="connsiteX11" fmla="*/ 93512 w 93511"/>
                <a:gd name="connsiteY11" fmla="*/ -1324 h 170153"/>
                <a:gd name="connsiteX12" fmla="*/ 93512 w 93511"/>
                <a:gd name="connsiteY12" fmla="*/ 12567 h 170153"/>
                <a:gd name="connsiteX13" fmla="*/ 65486 w 93511"/>
                <a:gd name="connsiteY13" fmla="*/ 12567 h 170153"/>
                <a:gd name="connsiteX14" fmla="*/ 65486 w 93511"/>
                <a:gd name="connsiteY14" fmla="*/ 154941 h 17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511" h="170153">
                  <a:moveTo>
                    <a:pt x="65486" y="154941"/>
                  </a:moveTo>
                  <a:lnTo>
                    <a:pt x="93512" y="154941"/>
                  </a:lnTo>
                  <a:lnTo>
                    <a:pt x="93512" y="168830"/>
                  </a:lnTo>
                  <a:cubicBezTo>
                    <a:pt x="81110" y="167832"/>
                    <a:pt x="60030" y="167832"/>
                    <a:pt x="46884" y="167832"/>
                  </a:cubicBezTo>
                  <a:cubicBezTo>
                    <a:pt x="33737" y="167832"/>
                    <a:pt x="12402" y="167832"/>
                    <a:pt x="0" y="168830"/>
                  </a:cubicBezTo>
                  <a:lnTo>
                    <a:pt x="0" y="154941"/>
                  </a:lnTo>
                  <a:lnTo>
                    <a:pt x="28026" y="154941"/>
                  </a:lnTo>
                  <a:lnTo>
                    <a:pt x="28026" y="12567"/>
                  </a:lnTo>
                  <a:lnTo>
                    <a:pt x="0" y="12567"/>
                  </a:lnTo>
                  <a:lnTo>
                    <a:pt x="0" y="-1324"/>
                  </a:lnTo>
                  <a:cubicBezTo>
                    <a:pt x="12402" y="-334"/>
                    <a:pt x="33493" y="-334"/>
                    <a:pt x="46628" y="-334"/>
                  </a:cubicBezTo>
                  <a:cubicBezTo>
                    <a:pt x="59774" y="-334"/>
                    <a:pt x="81110" y="-334"/>
                    <a:pt x="93512" y="-1324"/>
                  </a:cubicBezTo>
                  <a:lnTo>
                    <a:pt x="93512" y="12567"/>
                  </a:lnTo>
                  <a:lnTo>
                    <a:pt x="65486" y="12567"/>
                  </a:lnTo>
                  <a:lnTo>
                    <a:pt x="65486" y="15494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39A5719-67D7-8BAF-B08C-D74653E6F32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 flipV="1">
              <a:off x="13402542" y="-18689632"/>
              <a:ext cx="182555" cy="182800"/>
            </a:xfrm>
            <a:custGeom>
              <a:avLst/>
              <a:gdLst>
                <a:gd name="connsiteX0" fmla="*/ 97479 w 182555"/>
                <a:gd name="connsiteY0" fmla="*/ 83999 h 182800"/>
                <a:gd name="connsiteX1" fmla="*/ 173377 w 182555"/>
                <a:gd name="connsiteY1" fmla="*/ 83999 h 182800"/>
                <a:gd name="connsiteX2" fmla="*/ 182556 w 182555"/>
                <a:gd name="connsiteY2" fmla="*/ 89956 h 182800"/>
                <a:gd name="connsiteX3" fmla="*/ 173377 w 182555"/>
                <a:gd name="connsiteY3" fmla="*/ 96157 h 182800"/>
                <a:gd name="connsiteX4" fmla="*/ 97479 w 182555"/>
                <a:gd name="connsiteY4" fmla="*/ 96157 h 182800"/>
                <a:gd name="connsiteX5" fmla="*/ 97479 w 182555"/>
                <a:gd name="connsiteY5" fmla="*/ 172300 h 182800"/>
                <a:gd name="connsiteX6" fmla="*/ 91522 w 182555"/>
                <a:gd name="connsiteY6" fmla="*/ 181478 h 182800"/>
                <a:gd name="connsiteX7" fmla="*/ 85322 w 182555"/>
                <a:gd name="connsiteY7" fmla="*/ 172300 h 182800"/>
                <a:gd name="connsiteX8" fmla="*/ 85322 w 182555"/>
                <a:gd name="connsiteY8" fmla="*/ 96157 h 182800"/>
                <a:gd name="connsiteX9" fmla="*/ 9179 w 182555"/>
                <a:gd name="connsiteY9" fmla="*/ 96157 h 182800"/>
                <a:gd name="connsiteX10" fmla="*/ 0 w 182555"/>
                <a:gd name="connsiteY10" fmla="*/ 90199 h 182800"/>
                <a:gd name="connsiteX11" fmla="*/ 9179 w 182555"/>
                <a:gd name="connsiteY11" fmla="*/ 83999 h 182800"/>
                <a:gd name="connsiteX12" fmla="*/ 85322 w 182555"/>
                <a:gd name="connsiteY12" fmla="*/ 83999 h 182800"/>
                <a:gd name="connsiteX13" fmla="*/ 85322 w 182555"/>
                <a:gd name="connsiteY13" fmla="*/ 7856 h 182800"/>
                <a:gd name="connsiteX14" fmla="*/ 91278 w 182555"/>
                <a:gd name="connsiteY14" fmla="*/ -1322 h 182800"/>
                <a:gd name="connsiteX15" fmla="*/ 97479 w 182555"/>
                <a:gd name="connsiteY15" fmla="*/ 7856 h 182800"/>
                <a:gd name="connsiteX16" fmla="*/ 97479 w 182555"/>
                <a:gd name="connsiteY16" fmla="*/ 83999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555" h="182800">
                  <a:moveTo>
                    <a:pt x="97479" y="83999"/>
                  </a:moveTo>
                  <a:lnTo>
                    <a:pt x="173377" y="83999"/>
                  </a:lnTo>
                  <a:cubicBezTo>
                    <a:pt x="176600" y="83999"/>
                    <a:pt x="182556" y="83999"/>
                    <a:pt x="182556" y="89956"/>
                  </a:cubicBezTo>
                  <a:cubicBezTo>
                    <a:pt x="182556" y="96157"/>
                    <a:pt x="176855" y="96157"/>
                    <a:pt x="173377" y="96157"/>
                  </a:cubicBezTo>
                  <a:lnTo>
                    <a:pt x="97479" y="96157"/>
                  </a:lnTo>
                  <a:lnTo>
                    <a:pt x="97479" y="172300"/>
                  </a:lnTo>
                  <a:cubicBezTo>
                    <a:pt x="97479" y="175523"/>
                    <a:pt x="97479" y="181478"/>
                    <a:pt x="91522" y="181478"/>
                  </a:cubicBezTo>
                  <a:cubicBezTo>
                    <a:pt x="85322" y="181478"/>
                    <a:pt x="85322" y="175777"/>
                    <a:pt x="85322" y="172300"/>
                  </a:cubicBezTo>
                  <a:lnTo>
                    <a:pt x="85322" y="96157"/>
                  </a:lnTo>
                  <a:lnTo>
                    <a:pt x="9179" y="96157"/>
                  </a:lnTo>
                  <a:cubicBezTo>
                    <a:pt x="5956" y="96157"/>
                    <a:pt x="0" y="96157"/>
                    <a:pt x="0" y="90199"/>
                  </a:cubicBezTo>
                  <a:cubicBezTo>
                    <a:pt x="0" y="83999"/>
                    <a:pt x="5712" y="83999"/>
                    <a:pt x="9179" y="83999"/>
                  </a:cubicBezTo>
                  <a:lnTo>
                    <a:pt x="85322" y="83999"/>
                  </a:lnTo>
                  <a:lnTo>
                    <a:pt x="85322" y="7856"/>
                  </a:lnTo>
                  <a:cubicBezTo>
                    <a:pt x="85322" y="4633"/>
                    <a:pt x="85322" y="-1322"/>
                    <a:pt x="91278" y="-1322"/>
                  </a:cubicBezTo>
                  <a:cubicBezTo>
                    <a:pt x="97479" y="-1322"/>
                    <a:pt x="97479" y="4390"/>
                    <a:pt x="97479" y="7856"/>
                  </a:cubicBezTo>
                  <a:lnTo>
                    <a:pt x="97479" y="8399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D36A401-6059-DC2E-A879-A933241745E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 flipV="1">
              <a:off x="13673180" y="-18746798"/>
              <a:ext cx="98723" cy="9423"/>
            </a:xfrm>
            <a:custGeom>
              <a:avLst/>
              <a:gdLst>
                <a:gd name="connsiteX0" fmla="*/ 98723 w 98723"/>
                <a:gd name="connsiteY0" fmla="*/ -1331 h 9423"/>
                <a:gd name="connsiteX1" fmla="*/ 98723 w 98723"/>
                <a:gd name="connsiteY1" fmla="*/ 8093 h 9423"/>
                <a:gd name="connsiteX2" fmla="*/ 0 w 98723"/>
                <a:gd name="connsiteY2" fmla="*/ 8093 h 9423"/>
                <a:gd name="connsiteX3" fmla="*/ 0 w 98723"/>
                <a:gd name="connsiteY3" fmla="*/ -1331 h 9423"/>
                <a:gd name="connsiteX4" fmla="*/ 98723 w 98723"/>
                <a:gd name="connsiteY4" fmla="*/ -1331 h 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23" h="9423">
                  <a:moveTo>
                    <a:pt x="98723" y="-1331"/>
                  </a:moveTo>
                  <a:lnTo>
                    <a:pt x="98723" y="8093"/>
                  </a:lnTo>
                  <a:lnTo>
                    <a:pt x="0" y="8093"/>
                  </a:lnTo>
                  <a:lnTo>
                    <a:pt x="0" y="-1331"/>
                  </a:lnTo>
                  <a:lnTo>
                    <a:pt x="98723" y="-13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933893B-5180-A863-E48B-56C56AA277B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 flipV="1">
              <a:off x="13615316" y="-18710713"/>
              <a:ext cx="214549" cy="174611"/>
            </a:xfrm>
            <a:custGeom>
              <a:avLst/>
              <a:gdLst>
                <a:gd name="connsiteX0" fmla="*/ 121038 w 214549"/>
                <a:gd name="connsiteY0" fmla="*/ 166342 h 174611"/>
                <a:gd name="connsiteX1" fmla="*/ 107403 w 214549"/>
                <a:gd name="connsiteY1" fmla="*/ 173288 h 174611"/>
                <a:gd name="connsiteX2" fmla="*/ 93512 w 214549"/>
                <a:gd name="connsiteY2" fmla="*/ 166342 h 174611"/>
                <a:gd name="connsiteX3" fmla="*/ 26792 w 214549"/>
                <a:gd name="connsiteY3" fmla="*/ 17033 h 174611"/>
                <a:gd name="connsiteX4" fmla="*/ 18858 w 214549"/>
                <a:gd name="connsiteY4" fmla="*/ 13066 h 174611"/>
                <a:gd name="connsiteX5" fmla="*/ 7446 w 214549"/>
                <a:gd name="connsiteY5" fmla="*/ 12567 h 174611"/>
                <a:gd name="connsiteX6" fmla="*/ 0 w 214549"/>
                <a:gd name="connsiteY6" fmla="*/ 12567 h 174611"/>
                <a:gd name="connsiteX7" fmla="*/ 0 w 214549"/>
                <a:gd name="connsiteY7" fmla="*/ -1324 h 174611"/>
                <a:gd name="connsiteX8" fmla="*/ 31004 w 214549"/>
                <a:gd name="connsiteY8" fmla="*/ -334 h 174611"/>
                <a:gd name="connsiteX9" fmla="*/ 66231 w 214549"/>
                <a:gd name="connsiteY9" fmla="*/ -1324 h 174611"/>
                <a:gd name="connsiteX10" fmla="*/ 66231 w 214549"/>
                <a:gd name="connsiteY10" fmla="*/ 12567 h 174611"/>
                <a:gd name="connsiteX11" fmla="*/ 44895 w 214549"/>
                <a:gd name="connsiteY11" fmla="*/ 14544 h 174611"/>
                <a:gd name="connsiteX12" fmla="*/ 46140 w 214549"/>
                <a:gd name="connsiteY12" fmla="*/ 17279 h 174611"/>
                <a:gd name="connsiteX13" fmla="*/ 59530 w 214549"/>
                <a:gd name="connsiteY13" fmla="*/ 47293 h 174611"/>
                <a:gd name="connsiteX14" fmla="*/ 135184 w 214549"/>
                <a:gd name="connsiteY14" fmla="*/ 47293 h 174611"/>
                <a:gd name="connsiteX15" fmla="*/ 150808 w 214549"/>
                <a:gd name="connsiteY15" fmla="*/ 12567 h 174611"/>
                <a:gd name="connsiteX16" fmla="*/ 128483 w 214549"/>
                <a:gd name="connsiteY16" fmla="*/ 12567 h 174611"/>
                <a:gd name="connsiteX17" fmla="*/ 128483 w 214549"/>
                <a:gd name="connsiteY17" fmla="*/ -1324 h 174611"/>
                <a:gd name="connsiteX18" fmla="*/ 173622 w 214549"/>
                <a:gd name="connsiteY18" fmla="*/ -334 h 174611"/>
                <a:gd name="connsiteX19" fmla="*/ 214549 w 214549"/>
                <a:gd name="connsiteY19" fmla="*/ -1324 h 174611"/>
                <a:gd name="connsiteX20" fmla="*/ 214549 w 214549"/>
                <a:gd name="connsiteY20" fmla="*/ 12567 h 174611"/>
                <a:gd name="connsiteX21" fmla="*/ 189991 w 214549"/>
                <a:gd name="connsiteY21" fmla="*/ 12567 h 174611"/>
                <a:gd name="connsiteX22" fmla="*/ 121038 w 214549"/>
                <a:gd name="connsiteY22" fmla="*/ 166342 h 174611"/>
                <a:gd name="connsiteX23" fmla="*/ 97234 w 214549"/>
                <a:gd name="connsiteY23" fmla="*/ 131627 h 174611"/>
                <a:gd name="connsiteX24" fmla="*/ 128983 w 214549"/>
                <a:gd name="connsiteY24" fmla="*/ 61184 h 174611"/>
                <a:gd name="connsiteX25" fmla="*/ 65730 w 214549"/>
                <a:gd name="connsiteY25" fmla="*/ 61184 h 174611"/>
                <a:gd name="connsiteX26" fmla="*/ 97234 w 214549"/>
                <a:gd name="connsiteY26" fmla="*/ 131627 h 1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549" h="174611">
                  <a:moveTo>
                    <a:pt x="121038" y="166342"/>
                  </a:moveTo>
                  <a:cubicBezTo>
                    <a:pt x="117815" y="173288"/>
                    <a:pt x="114837" y="173288"/>
                    <a:pt x="107403" y="173288"/>
                  </a:cubicBezTo>
                  <a:cubicBezTo>
                    <a:pt x="99713" y="173288"/>
                    <a:pt x="96735" y="173288"/>
                    <a:pt x="93512" y="166342"/>
                  </a:cubicBezTo>
                  <a:lnTo>
                    <a:pt x="26792" y="17033"/>
                  </a:lnTo>
                  <a:cubicBezTo>
                    <a:pt x="25303" y="14056"/>
                    <a:pt x="25059" y="13810"/>
                    <a:pt x="18858" y="13066"/>
                  </a:cubicBezTo>
                  <a:cubicBezTo>
                    <a:pt x="14146" y="12567"/>
                    <a:pt x="11657" y="12567"/>
                    <a:pt x="7446" y="12567"/>
                  </a:cubicBezTo>
                  <a:lnTo>
                    <a:pt x="0" y="12567"/>
                  </a:lnTo>
                  <a:lnTo>
                    <a:pt x="0" y="-1324"/>
                  </a:lnTo>
                  <a:cubicBezTo>
                    <a:pt x="1001" y="-1324"/>
                    <a:pt x="19847" y="-334"/>
                    <a:pt x="31004" y="-334"/>
                  </a:cubicBezTo>
                  <a:cubicBezTo>
                    <a:pt x="41917" y="-334"/>
                    <a:pt x="64986" y="-1324"/>
                    <a:pt x="66231" y="-1324"/>
                  </a:cubicBezTo>
                  <a:lnTo>
                    <a:pt x="66231" y="12567"/>
                  </a:lnTo>
                  <a:cubicBezTo>
                    <a:pt x="65486" y="12567"/>
                    <a:pt x="44895" y="12567"/>
                    <a:pt x="44895" y="14544"/>
                  </a:cubicBezTo>
                  <a:cubicBezTo>
                    <a:pt x="44895" y="14800"/>
                    <a:pt x="45895" y="16780"/>
                    <a:pt x="46140" y="17279"/>
                  </a:cubicBezTo>
                  <a:lnTo>
                    <a:pt x="59530" y="47293"/>
                  </a:lnTo>
                  <a:lnTo>
                    <a:pt x="135184" y="47293"/>
                  </a:lnTo>
                  <a:lnTo>
                    <a:pt x="150808" y="12567"/>
                  </a:lnTo>
                  <a:lnTo>
                    <a:pt x="128483" y="12567"/>
                  </a:lnTo>
                  <a:lnTo>
                    <a:pt x="128483" y="-1324"/>
                  </a:lnTo>
                  <a:cubicBezTo>
                    <a:pt x="141384" y="-334"/>
                    <a:pt x="160476" y="-334"/>
                    <a:pt x="173622" y="-334"/>
                  </a:cubicBezTo>
                  <a:cubicBezTo>
                    <a:pt x="189002" y="-334"/>
                    <a:pt x="211082" y="-1079"/>
                    <a:pt x="214549" y="-1324"/>
                  </a:cubicBezTo>
                  <a:lnTo>
                    <a:pt x="214549" y="12567"/>
                  </a:lnTo>
                  <a:lnTo>
                    <a:pt x="189991" y="12567"/>
                  </a:lnTo>
                  <a:lnTo>
                    <a:pt x="121038" y="166342"/>
                  </a:lnTo>
                  <a:close/>
                  <a:moveTo>
                    <a:pt x="97234" y="131627"/>
                  </a:moveTo>
                  <a:lnTo>
                    <a:pt x="128983" y="61184"/>
                  </a:lnTo>
                  <a:lnTo>
                    <a:pt x="65730" y="61184"/>
                  </a:lnTo>
                  <a:lnTo>
                    <a:pt x="97234" y="1316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ED1B1F1-8116-97EA-8C9B-196F6592889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 flipV="1">
              <a:off x="13862892" y="-18775204"/>
              <a:ext cx="82177" cy="354221"/>
            </a:xfrm>
            <a:custGeom>
              <a:avLst/>
              <a:gdLst>
                <a:gd name="connsiteX0" fmla="*/ 82177 w 82177"/>
                <a:gd name="connsiteY0" fmla="*/ 175790 h 354221"/>
                <a:gd name="connsiteX1" fmla="*/ 58796 w 82177"/>
                <a:gd name="connsiteY1" fmla="*/ 286302 h 354221"/>
                <a:gd name="connsiteX2" fmla="*/ 3545 w 82177"/>
                <a:gd name="connsiteY2" fmla="*/ 352899 h 354221"/>
                <a:gd name="connsiteX3" fmla="*/ 0 w 82177"/>
                <a:gd name="connsiteY3" fmla="*/ 349355 h 354221"/>
                <a:gd name="connsiteX4" fmla="*/ 6734 w 82177"/>
                <a:gd name="connsiteY4" fmla="*/ 341210 h 354221"/>
                <a:gd name="connsiteX5" fmla="*/ 61630 w 82177"/>
                <a:gd name="connsiteY5" fmla="*/ 175790 h 354221"/>
                <a:gd name="connsiteX6" fmla="*/ 4601 w 82177"/>
                <a:gd name="connsiteY6" fmla="*/ 8247 h 354221"/>
                <a:gd name="connsiteX7" fmla="*/ 0 w 82177"/>
                <a:gd name="connsiteY7" fmla="*/ 2222 h 354221"/>
                <a:gd name="connsiteX8" fmla="*/ 3545 w 82177"/>
                <a:gd name="connsiteY8" fmla="*/ -1322 h 354221"/>
                <a:gd name="connsiteX9" fmla="*/ 59863 w 82177"/>
                <a:gd name="connsiteY9" fmla="*/ 67753 h 354221"/>
                <a:gd name="connsiteX10" fmla="*/ 82177 w 82177"/>
                <a:gd name="connsiteY10" fmla="*/ 175790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175790"/>
                  </a:moveTo>
                  <a:cubicBezTo>
                    <a:pt x="82177" y="203415"/>
                    <a:pt x="78288" y="246276"/>
                    <a:pt x="58796" y="286302"/>
                  </a:cubicBezTo>
                  <a:cubicBezTo>
                    <a:pt x="37549" y="329876"/>
                    <a:pt x="7079" y="352899"/>
                    <a:pt x="3545" y="352899"/>
                  </a:cubicBezTo>
                  <a:cubicBezTo>
                    <a:pt x="1411" y="352899"/>
                    <a:pt x="0" y="351478"/>
                    <a:pt x="0" y="349355"/>
                  </a:cubicBezTo>
                  <a:cubicBezTo>
                    <a:pt x="0" y="348300"/>
                    <a:pt x="0" y="347588"/>
                    <a:pt x="6734" y="341210"/>
                  </a:cubicBezTo>
                  <a:cubicBezTo>
                    <a:pt x="41439" y="306138"/>
                    <a:pt x="61630" y="249820"/>
                    <a:pt x="61630" y="175790"/>
                  </a:cubicBezTo>
                  <a:cubicBezTo>
                    <a:pt x="61630" y="115216"/>
                    <a:pt x="48528" y="52873"/>
                    <a:pt x="4601" y="8247"/>
                  </a:cubicBezTo>
                  <a:cubicBezTo>
                    <a:pt x="0" y="3991"/>
                    <a:pt x="0" y="3279"/>
                    <a:pt x="0" y="2222"/>
                  </a:cubicBezTo>
                  <a:cubicBezTo>
                    <a:pt x="0" y="101"/>
                    <a:pt x="1411" y="-1322"/>
                    <a:pt x="3545" y="-1322"/>
                  </a:cubicBezTo>
                  <a:cubicBezTo>
                    <a:pt x="7079" y="-1322"/>
                    <a:pt x="38960" y="22769"/>
                    <a:pt x="59863" y="67753"/>
                  </a:cubicBezTo>
                  <a:cubicBezTo>
                    <a:pt x="77932" y="106714"/>
                    <a:pt x="82177" y="146029"/>
                    <a:pt x="82177" y="17579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2B9B2F7-9F14-031A-2063-F41662BB373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 flipV="1">
              <a:off x="13067734" y="-18381616"/>
              <a:ext cx="235562" cy="82887"/>
            </a:xfrm>
            <a:custGeom>
              <a:avLst/>
              <a:gdLst>
                <a:gd name="connsiteX0" fmla="*/ 223517 w 235562"/>
                <a:gd name="connsiteY0" fmla="*/ 67412 h 82887"/>
                <a:gd name="connsiteX1" fmla="*/ 235563 w 235562"/>
                <a:gd name="connsiteY1" fmla="*/ 74500 h 82887"/>
                <a:gd name="connsiteX2" fmla="*/ 223872 w 235562"/>
                <a:gd name="connsiteY2" fmla="*/ 81580 h 82887"/>
                <a:gd name="connsiteX3" fmla="*/ 11690 w 235562"/>
                <a:gd name="connsiteY3" fmla="*/ 81580 h 82887"/>
                <a:gd name="connsiteX4" fmla="*/ 0 w 235562"/>
                <a:gd name="connsiteY4" fmla="*/ 74500 h 82887"/>
                <a:gd name="connsiteX5" fmla="*/ 12046 w 235562"/>
                <a:gd name="connsiteY5" fmla="*/ 67412 h 82887"/>
                <a:gd name="connsiteX6" fmla="*/ 223517 w 235562"/>
                <a:gd name="connsiteY6" fmla="*/ 67412 h 82887"/>
                <a:gd name="connsiteX7" fmla="*/ 223872 w 235562"/>
                <a:gd name="connsiteY7" fmla="*/ -1308 h 82887"/>
                <a:gd name="connsiteX8" fmla="*/ 235563 w 235562"/>
                <a:gd name="connsiteY8" fmla="*/ 5781 h 82887"/>
                <a:gd name="connsiteX9" fmla="*/ 223517 w 235562"/>
                <a:gd name="connsiteY9" fmla="*/ 12871 h 82887"/>
                <a:gd name="connsiteX10" fmla="*/ 12046 w 235562"/>
                <a:gd name="connsiteY10" fmla="*/ 12871 h 82887"/>
                <a:gd name="connsiteX11" fmla="*/ 0 w 235562"/>
                <a:gd name="connsiteY11" fmla="*/ 5781 h 82887"/>
                <a:gd name="connsiteX12" fmla="*/ 11690 w 235562"/>
                <a:gd name="connsiteY12" fmla="*/ -1308 h 82887"/>
                <a:gd name="connsiteX13" fmla="*/ 223872 w 235562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2" h="82887">
                  <a:moveTo>
                    <a:pt x="223517" y="67412"/>
                  </a:moveTo>
                  <a:cubicBezTo>
                    <a:pt x="228829" y="67412"/>
                    <a:pt x="235563" y="67412"/>
                    <a:pt x="235563" y="74500"/>
                  </a:cubicBezTo>
                  <a:cubicBezTo>
                    <a:pt x="235563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4" y="81580"/>
                    <a:pt x="0" y="81580"/>
                    <a:pt x="0" y="74500"/>
                  </a:cubicBezTo>
                  <a:cubicBezTo>
                    <a:pt x="0" y="67412"/>
                    <a:pt x="6734" y="67412"/>
                    <a:pt x="12046" y="67412"/>
                  </a:cubicBezTo>
                  <a:lnTo>
                    <a:pt x="223517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3" y="-1308"/>
                    <a:pt x="235563" y="5781"/>
                  </a:cubicBezTo>
                  <a:cubicBezTo>
                    <a:pt x="235563" y="12871"/>
                    <a:pt x="228829" y="12871"/>
                    <a:pt x="223517" y="12871"/>
                  </a:cubicBezTo>
                  <a:lnTo>
                    <a:pt x="12046" y="12871"/>
                  </a:lnTo>
                  <a:cubicBezTo>
                    <a:pt x="6734" y="12871"/>
                    <a:pt x="0" y="12871"/>
                    <a:pt x="0" y="5781"/>
                  </a:cubicBezTo>
                  <a:cubicBezTo>
                    <a:pt x="0" y="-1308"/>
                    <a:pt x="6734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F4C4930-4ED4-66F0-BCDE-8FDCEEAEBE9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 flipV="1">
              <a:off x="13259224" y="-18381616"/>
              <a:ext cx="235564" cy="82887"/>
            </a:xfrm>
            <a:custGeom>
              <a:avLst/>
              <a:gdLst>
                <a:gd name="connsiteX0" fmla="*/ 223516 w 235564"/>
                <a:gd name="connsiteY0" fmla="*/ 67412 h 82887"/>
                <a:gd name="connsiteX1" fmla="*/ 235564 w 235564"/>
                <a:gd name="connsiteY1" fmla="*/ 74500 h 82887"/>
                <a:gd name="connsiteX2" fmla="*/ 223872 w 235564"/>
                <a:gd name="connsiteY2" fmla="*/ 81580 h 82887"/>
                <a:gd name="connsiteX3" fmla="*/ 11690 w 235564"/>
                <a:gd name="connsiteY3" fmla="*/ 81580 h 82887"/>
                <a:gd name="connsiteX4" fmla="*/ 0 w 235564"/>
                <a:gd name="connsiteY4" fmla="*/ 74500 h 82887"/>
                <a:gd name="connsiteX5" fmla="*/ 12046 w 235564"/>
                <a:gd name="connsiteY5" fmla="*/ 67412 h 82887"/>
                <a:gd name="connsiteX6" fmla="*/ 223516 w 235564"/>
                <a:gd name="connsiteY6" fmla="*/ 67412 h 82887"/>
                <a:gd name="connsiteX7" fmla="*/ 223872 w 235564"/>
                <a:gd name="connsiteY7" fmla="*/ -1308 h 82887"/>
                <a:gd name="connsiteX8" fmla="*/ 235564 w 235564"/>
                <a:gd name="connsiteY8" fmla="*/ 5781 h 82887"/>
                <a:gd name="connsiteX9" fmla="*/ 223516 w 235564"/>
                <a:gd name="connsiteY9" fmla="*/ 12871 h 82887"/>
                <a:gd name="connsiteX10" fmla="*/ 12046 w 235564"/>
                <a:gd name="connsiteY10" fmla="*/ 12871 h 82887"/>
                <a:gd name="connsiteX11" fmla="*/ 0 w 235564"/>
                <a:gd name="connsiteY11" fmla="*/ 5781 h 82887"/>
                <a:gd name="connsiteX12" fmla="*/ 11690 w 235564"/>
                <a:gd name="connsiteY12" fmla="*/ -1308 h 82887"/>
                <a:gd name="connsiteX13" fmla="*/ 223872 w 235564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4" h="82887">
                  <a:moveTo>
                    <a:pt x="223516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6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16" y="12871"/>
                  </a:cubicBezTo>
                  <a:lnTo>
                    <a:pt x="12046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615F7C4-E25F-A4DE-2905-3B321D800A4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 flipV="1">
              <a:off x="13456028" y="-18381616"/>
              <a:ext cx="235560" cy="82887"/>
            </a:xfrm>
            <a:custGeom>
              <a:avLst/>
              <a:gdLst>
                <a:gd name="connsiteX0" fmla="*/ 223516 w 235560"/>
                <a:gd name="connsiteY0" fmla="*/ 67412 h 82887"/>
                <a:gd name="connsiteX1" fmla="*/ 235561 w 235560"/>
                <a:gd name="connsiteY1" fmla="*/ 74500 h 82887"/>
                <a:gd name="connsiteX2" fmla="*/ 223872 w 235560"/>
                <a:gd name="connsiteY2" fmla="*/ 81580 h 82887"/>
                <a:gd name="connsiteX3" fmla="*/ 11689 w 235560"/>
                <a:gd name="connsiteY3" fmla="*/ 81580 h 82887"/>
                <a:gd name="connsiteX4" fmla="*/ 0 w 235560"/>
                <a:gd name="connsiteY4" fmla="*/ 74500 h 82887"/>
                <a:gd name="connsiteX5" fmla="*/ 12044 w 235560"/>
                <a:gd name="connsiteY5" fmla="*/ 67412 h 82887"/>
                <a:gd name="connsiteX6" fmla="*/ 223516 w 235560"/>
                <a:gd name="connsiteY6" fmla="*/ 67412 h 82887"/>
                <a:gd name="connsiteX7" fmla="*/ 223872 w 235560"/>
                <a:gd name="connsiteY7" fmla="*/ -1308 h 82887"/>
                <a:gd name="connsiteX8" fmla="*/ 235561 w 235560"/>
                <a:gd name="connsiteY8" fmla="*/ 5781 h 82887"/>
                <a:gd name="connsiteX9" fmla="*/ 223516 w 235560"/>
                <a:gd name="connsiteY9" fmla="*/ 12871 h 82887"/>
                <a:gd name="connsiteX10" fmla="*/ 12044 w 235560"/>
                <a:gd name="connsiteY10" fmla="*/ 12871 h 82887"/>
                <a:gd name="connsiteX11" fmla="*/ 0 w 235560"/>
                <a:gd name="connsiteY11" fmla="*/ 5781 h 82887"/>
                <a:gd name="connsiteX12" fmla="*/ 11689 w 235560"/>
                <a:gd name="connsiteY12" fmla="*/ -1308 h 82887"/>
                <a:gd name="connsiteX13" fmla="*/ 223872 w 235560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0" h="82887">
                  <a:moveTo>
                    <a:pt x="223516" y="67412"/>
                  </a:moveTo>
                  <a:cubicBezTo>
                    <a:pt x="228829" y="67412"/>
                    <a:pt x="235561" y="67412"/>
                    <a:pt x="235561" y="74500"/>
                  </a:cubicBezTo>
                  <a:cubicBezTo>
                    <a:pt x="235561" y="81580"/>
                    <a:pt x="228829" y="81580"/>
                    <a:pt x="223872" y="81580"/>
                  </a:cubicBezTo>
                  <a:lnTo>
                    <a:pt x="11689" y="81580"/>
                  </a:lnTo>
                  <a:cubicBezTo>
                    <a:pt x="6732" y="81580"/>
                    <a:pt x="0" y="81580"/>
                    <a:pt x="0" y="74500"/>
                  </a:cubicBezTo>
                  <a:cubicBezTo>
                    <a:pt x="0" y="67412"/>
                    <a:pt x="6732" y="67412"/>
                    <a:pt x="12044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1" y="-1308"/>
                    <a:pt x="235561" y="5781"/>
                  </a:cubicBezTo>
                  <a:cubicBezTo>
                    <a:pt x="235561" y="12871"/>
                    <a:pt x="228829" y="12871"/>
                    <a:pt x="223516" y="12871"/>
                  </a:cubicBezTo>
                  <a:lnTo>
                    <a:pt x="12044" y="12871"/>
                  </a:lnTo>
                  <a:cubicBezTo>
                    <a:pt x="6732" y="12871"/>
                    <a:pt x="0" y="12871"/>
                    <a:pt x="0" y="5781"/>
                  </a:cubicBezTo>
                  <a:cubicBezTo>
                    <a:pt x="0" y="-1308"/>
                    <a:pt x="6732" y="-1308"/>
                    <a:pt x="11689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E7E3C06-6F22-F1AE-E886-BF2B8748892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 flipV="1">
              <a:off x="13652828" y="-18381616"/>
              <a:ext cx="235563" cy="82887"/>
            </a:xfrm>
            <a:custGeom>
              <a:avLst/>
              <a:gdLst>
                <a:gd name="connsiteX0" fmla="*/ 223520 w 235563"/>
                <a:gd name="connsiteY0" fmla="*/ 67412 h 82887"/>
                <a:gd name="connsiteX1" fmla="*/ 235564 w 235563"/>
                <a:gd name="connsiteY1" fmla="*/ 74500 h 82887"/>
                <a:gd name="connsiteX2" fmla="*/ 223875 w 235563"/>
                <a:gd name="connsiteY2" fmla="*/ 81580 h 82887"/>
                <a:gd name="connsiteX3" fmla="*/ 11693 w 235563"/>
                <a:gd name="connsiteY3" fmla="*/ 81580 h 82887"/>
                <a:gd name="connsiteX4" fmla="*/ 0 w 235563"/>
                <a:gd name="connsiteY4" fmla="*/ 74500 h 82887"/>
                <a:gd name="connsiteX5" fmla="*/ 12048 w 235563"/>
                <a:gd name="connsiteY5" fmla="*/ 67412 h 82887"/>
                <a:gd name="connsiteX6" fmla="*/ 223520 w 235563"/>
                <a:gd name="connsiteY6" fmla="*/ 67412 h 82887"/>
                <a:gd name="connsiteX7" fmla="*/ 223875 w 235563"/>
                <a:gd name="connsiteY7" fmla="*/ -1308 h 82887"/>
                <a:gd name="connsiteX8" fmla="*/ 235564 w 235563"/>
                <a:gd name="connsiteY8" fmla="*/ 5781 h 82887"/>
                <a:gd name="connsiteX9" fmla="*/ 223520 w 235563"/>
                <a:gd name="connsiteY9" fmla="*/ 12871 h 82887"/>
                <a:gd name="connsiteX10" fmla="*/ 12048 w 235563"/>
                <a:gd name="connsiteY10" fmla="*/ 12871 h 82887"/>
                <a:gd name="connsiteX11" fmla="*/ 0 w 235563"/>
                <a:gd name="connsiteY11" fmla="*/ 5781 h 82887"/>
                <a:gd name="connsiteX12" fmla="*/ 11693 w 235563"/>
                <a:gd name="connsiteY12" fmla="*/ -1308 h 82887"/>
                <a:gd name="connsiteX13" fmla="*/ 223875 w 235563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3" h="82887">
                  <a:moveTo>
                    <a:pt x="223520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5" y="81580"/>
                  </a:cubicBezTo>
                  <a:lnTo>
                    <a:pt x="11693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8" y="67412"/>
                  </a:cubicBezTo>
                  <a:lnTo>
                    <a:pt x="223520" y="67412"/>
                  </a:lnTo>
                  <a:close/>
                  <a:moveTo>
                    <a:pt x="223875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20" y="12871"/>
                  </a:cubicBezTo>
                  <a:lnTo>
                    <a:pt x="12048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3" y="-1308"/>
                  </a:cubicBezTo>
                  <a:lnTo>
                    <a:pt x="223875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DA068D9D-DE06-DE29-DE9F-1CF2A17E216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 flipV="1">
              <a:off x="13844401" y="-18437589"/>
              <a:ext cx="314550" cy="194824"/>
            </a:xfrm>
            <a:custGeom>
              <a:avLst/>
              <a:gdLst>
                <a:gd name="connsiteX0" fmla="*/ 237685 w 314550"/>
                <a:gd name="connsiteY0" fmla="*/ 123376 h 194824"/>
                <a:gd name="connsiteX1" fmla="*/ 282313 w 314550"/>
                <a:gd name="connsiteY1" fmla="*/ 96104 h 194824"/>
                <a:gd name="connsiteX2" fmla="*/ 237685 w 314550"/>
                <a:gd name="connsiteY2" fmla="*/ 68835 h 194824"/>
                <a:gd name="connsiteX3" fmla="*/ 12757 w 314550"/>
                <a:gd name="connsiteY3" fmla="*/ 68835 h 194824"/>
                <a:gd name="connsiteX4" fmla="*/ 0 w 314550"/>
                <a:gd name="connsiteY4" fmla="*/ 61745 h 194824"/>
                <a:gd name="connsiteX5" fmla="*/ 12401 w 314550"/>
                <a:gd name="connsiteY5" fmla="*/ 54656 h 194824"/>
                <a:gd name="connsiteX6" fmla="*/ 221739 w 314550"/>
                <a:gd name="connsiteY6" fmla="*/ 54656 h 194824"/>
                <a:gd name="connsiteX7" fmla="*/ 186323 w 314550"/>
                <a:gd name="connsiteY7" fmla="*/ 2594 h 194824"/>
                <a:gd name="connsiteX8" fmla="*/ 193057 w 314550"/>
                <a:gd name="connsiteY8" fmla="*/ -1308 h 194824"/>
                <a:gd name="connsiteX9" fmla="*/ 199780 w 314550"/>
                <a:gd name="connsiteY9" fmla="*/ 1527 h 194824"/>
                <a:gd name="connsiteX10" fmla="*/ 240163 w 314550"/>
                <a:gd name="connsiteY10" fmla="*/ 54311 h 194824"/>
                <a:gd name="connsiteX11" fmla="*/ 306760 w 314550"/>
                <a:gd name="connsiteY11" fmla="*/ 90793 h 194824"/>
                <a:gd name="connsiteX12" fmla="*/ 313839 w 314550"/>
                <a:gd name="connsiteY12" fmla="*/ 93982 h 194824"/>
                <a:gd name="connsiteX13" fmla="*/ 314551 w 314550"/>
                <a:gd name="connsiteY13" fmla="*/ 96104 h 194824"/>
                <a:gd name="connsiteX14" fmla="*/ 314195 w 314550"/>
                <a:gd name="connsiteY14" fmla="*/ 98227 h 194824"/>
                <a:gd name="connsiteX15" fmla="*/ 313128 w 314550"/>
                <a:gd name="connsiteY15" fmla="*/ 98939 h 194824"/>
                <a:gd name="connsiteX16" fmla="*/ 305338 w 314550"/>
                <a:gd name="connsiteY16" fmla="*/ 101774 h 194824"/>
                <a:gd name="connsiteX17" fmla="*/ 202258 w 314550"/>
                <a:gd name="connsiteY17" fmla="*/ 186072 h 194824"/>
                <a:gd name="connsiteX18" fmla="*/ 193057 w 314550"/>
                <a:gd name="connsiteY18" fmla="*/ 193517 h 194824"/>
                <a:gd name="connsiteX19" fmla="*/ 186323 w 314550"/>
                <a:gd name="connsiteY19" fmla="*/ 189617 h 194824"/>
                <a:gd name="connsiteX20" fmla="*/ 221739 w 314550"/>
                <a:gd name="connsiteY20" fmla="*/ 137544 h 194824"/>
                <a:gd name="connsiteX21" fmla="*/ 12401 w 314550"/>
                <a:gd name="connsiteY21" fmla="*/ 137544 h 194824"/>
                <a:gd name="connsiteX22" fmla="*/ 0 w 314550"/>
                <a:gd name="connsiteY22" fmla="*/ 130464 h 194824"/>
                <a:gd name="connsiteX23" fmla="*/ 12757 w 314550"/>
                <a:gd name="connsiteY23" fmla="*/ 123376 h 194824"/>
                <a:gd name="connsiteX24" fmla="*/ 237685 w 314550"/>
                <a:gd name="connsiteY24" fmla="*/ 123376 h 1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550" h="194824">
                  <a:moveTo>
                    <a:pt x="237685" y="123376"/>
                  </a:moveTo>
                  <a:cubicBezTo>
                    <a:pt x="252565" y="110629"/>
                    <a:pt x="270623" y="101418"/>
                    <a:pt x="282313" y="96104"/>
                  </a:cubicBezTo>
                  <a:cubicBezTo>
                    <a:pt x="269567" y="90437"/>
                    <a:pt x="252209" y="81226"/>
                    <a:pt x="237685" y="68835"/>
                  </a:cubicBezTo>
                  <a:lnTo>
                    <a:pt x="12757" y="68835"/>
                  </a:lnTo>
                  <a:cubicBezTo>
                    <a:pt x="6734" y="68835"/>
                    <a:pt x="0" y="68835"/>
                    <a:pt x="0" y="61745"/>
                  </a:cubicBezTo>
                  <a:cubicBezTo>
                    <a:pt x="0" y="54656"/>
                    <a:pt x="6378" y="54656"/>
                    <a:pt x="12401" y="54656"/>
                  </a:cubicBezTo>
                  <a:lnTo>
                    <a:pt x="221739" y="54656"/>
                  </a:lnTo>
                  <a:cubicBezTo>
                    <a:pt x="204736" y="38365"/>
                    <a:pt x="186323" y="7194"/>
                    <a:pt x="186323" y="2594"/>
                  </a:cubicBezTo>
                  <a:cubicBezTo>
                    <a:pt x="186323" y="-1308"/>
                    <a:pt x="190924" y="-1308"/>
                    <a:pt x="193057" y="-1308"/>
                  </a:cubicBezTo>
                  <a:cubicBezTo>
                    <a:pt x="195891" y="-1308"/>
                    <a:pt x="198369" y="-1308"/>
                    <a:pt x="199780" y="1527"/>
                  </a:cubicBezTo>
                  <a:cubicBezTo>
                    <a:pt x="207225" y="14983"/>
                    <a:pt x="217138" y="33764"/>
                    <a:pt x="240163" y="54311"/>
                  </a:cubicBezTo>
                  <a:cubicBezTo>
                    <a:pt x="264600" y="75913"/>
                    <a:pt x="288336" y="85482"/>
                    <a:pt x="306760" y="90793"/>
                  </a:cubicBezTo>
                  <a:cubicBezTo>
                    <a:pt x="312783" y="92916"/>
                    <a:pt x="313128" y="93272"/>
                    <a:pt x="313839" y="93982"/>
                  </a:cubicBezTo>
                  <a:cubicBezTo>
                    <a:pt x="314551" y="94338"/>
                    <a:pt x="314551" y="95395"/>
                    <a:pt x="314551" y="96104"/>
                  </a:cubicBezTo>
                  <a:cubicBezTo>
                    <a:pt x="314551" y="96816"/>
                    <a:pt x="314551" y="97517"/>
                    <a:pt x="314195" y="98227"/>
                  </a:cubicBezTo>
                  <a:lnTo>
                    <a:pt x="313128" y="98939"/>
                  </a:lnTo>
                  <a:cubicBezTo>
                    <a:pt x="312428" y="99295"/>
                    <a:pt x="312072" y="99651"/>
                    <a:pt x="305338" y="101774"/>
                  </a:cubicBezTo>
                  <a:cubicBezTo>
                    <a:pt x="257521" y="115942"/>
                    <a:pt x="222094" y="148179"/>
                    <a:pt x="202258" y="186072"/>
                  </a:cubicBezTo>
                  <a:cubicBezTo>
                    <a:pt x="198369" y="193161"/>
                    <a:pt x="198014" y="193517"/>
                    <a:pt x="193057" y="193517"/>
                  </a:cubicBezTo>
                  <a:cubicBezTo>
                    <a:pt x="190924" y="193517"/>
                    <a:pt x="186323" y="193517"/>
                    <a:pt x="186323" y="189617"/>
                  </a:cubicBezTo>
                  <a:cubicBezTo>
                    <a:pt x="186323" y="185015"/>
                    <a:pt x="204392" y="154202"/>
                    <a:pt x="221739" y="137544"/>
                  </a:cubicBezTo>
                  <a:lnTo>
                    <a:pt x="12401" y="137544"/>
                  </a:lnTo>
                  <a:cubicBezTo>
                    <a:pt x="6378" y="137544"/>
                    <a:pt x="0" y="137544"/>
                    <a:pt x="0" y="130464"/>
                  </a:cubicBezTo>
                  <a:cubicBezTo>
                    <a:pt x="0" y="123376"/>
                    <a:pt x="6734" y="123376"/>
                    <a:pt x="12757" y="123376"/>
                  </a:cubicBezTo>
                  <a:lnTo>
                    <a:pt x="237685" y="12337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BA27AD8-C80E-4D46-A112-A96AEAE2F66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 flipV="1">
              <a:off x="13270686" y="-18175967"/>
              <a:ext cx="182555" cy="182800"/>
            </a:xfrm>
            <a:custGeom>
              <a:avLst/>
              <a:gdLst>
                <a:gd name="connsiteX0" fmla="*/ 97479 w 182555"/>
                <a:gd name="connsiteY0" fmla="*/ 84027 h 182800"/>
                <a:gd name="connsiteX1" fmla="*/ 173377 w 182555"/>
                <a:gd name="connsiteY1" fmla="*/ 84027 h 182800"/>
                <a:gd name="connsiteX2" fmla="*/ 182556 w 182555"/>
                <a:gd name="connsiteY2" fmla="*/ 89985 h 182800"/>
                <a:gd name="connsiteX3" fmla="*/ 173377 w 182555"/>
                <a:gd name="connsiteY3" fmla="*/ 96186 h 182800"/>
                <a:gd name="connsiteX4" fmla="*/ 97479 w 182555"/>
                <a:gd name="connsiteY4" fmla="*/ 96186 h 182800"/>
                <a:gd name="connsiteX5" fmla="*/ 97479 w 182555"/>
                <a:gd name="connsiteY5" fmla="*/ 172328 h 182800"/>
                <a:gd name="connsiteX6" fmla="*/ 91522 w 182555"/>
                <a:gd name="connsiteY6" fmla="*/ 181507 h 182800"/>
                <a:gd name="connsiteX7" fmla="*/ 85322 w 182555"/>
                <a:gd name="connsiteY7" fmla="*/ 172328 h 182800"/>
                <a:gd name="connsiteX8" fmla="*/ 85322 w 182555"/>
                <a:gd name="connsiteY8" fmla="*/ 96186 h 182800"/>
                <a:gd name="connsiteX9" fmla="*/ 9179 w 182555"/>
                <a:gd name="connsiteY9" fmla="*/ 96186 h 182800"/>
                <a:gd name="connsiteX10" fmla="*/ 0 w 182555"/>
                <a:gd name="connsiteY10" fmla="*/ 90228 h 182800"/>
                <a:gd name="connsiteX11" fmla="*/ 9179 w 182555"/>
                <a:gd name="connsiteY11" fmla="*/ 84027 h 182800"/>
                <a:gd name="connsiteX12" fmla="*/ 85322 w 182555"/>
                <a:gd name="connsiteY12" fmla="*/ 84027 h 182800"/>
                <a:gd name="connsiteX13" fmla="*/ 85322 w 182555"/>
                <a:gd name="connsiteY13" fmla="*/ 7885 h 182800"/>
                <a:gd name="connsiteX14" fmla="*/ 91278 w 182555"/>
                <a:gd name="connsiteY14" fmla="*/ -1294 h 182800"/>
                <a:gd name="connsiteX15" fmla="*/ 97479 w 182555"/>
                <a:gd name="connsiteY15" fmla="*/ 7885 h 182800"/>
                <a:gd name="connsiteX16" fmla="*/ 97479 w 182555"/>
                <a:gd name="connsiteY16" fmla="*/ 84027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555" h="182800">
                  <a:moveTo>
                    <a:pt x="97479" y="84027"/>
                  </a:moveTo>
                  <a:lnTo>
                    <a:pt x="173377" y="84027"/>
                  </a:lnTo>
                  <a:cubicBezTo>
                    <a:pt x="176600" y="84027"/>
                    <a:pt x="182556" y="84027"/>
                    <a:pt x="182556" y="89985"/>
                  </a:cubicBezTo>
                  <a:cubicBezTo>
                    <a:pt x="182556" y="96186"/>
                    <a:pt x="176855" y="96186"/>
                    <a:pt x="173377" y="96186"/>
                  </a:cubicBezTo>
                  <a:lnTo>
                    <a:pt x="97479" y="96186"/>
                  </a:lnTo>
                  <a:lnTo>
                    <a:pt x="97479" y="172328"/>
                  </a:lnTo>
                  <a:cubicBezTo>
                    <a:pt x="97479" y="175551"/>
                    <a:pt x="97479" y="181507"/>
                    <a:pt x="91522" y="181507"/>
                  </a:cubicBezTo>
                  <a:cubicBezTo>
                    <a:pt x="85322" y="181507"/>
                    <a:pt x="85322" y="175805"/>
                    <a:pt x="85322" y="172328"/>
                  </a:cubicBezTo>
                  <a:lnTo>
                    <a:pt x="85322" y="96186"/>
                  </a:lnTo>
                  <a:lnTo>
                    <a:pt x="9179" y="96186"/>
                  </a:lnTo>
                  <a:cubicBezTo>
                    <a:pt x="5956" y="96186"/>
                    <a:pt x="0" y="96186"/>
                    <a:pt x="0" y="90228"/>
                  </a:cubicBezTo>
                  <a:cubicBezTo>
                    <a:pt x="0" y="84027"/>
                    <a:pt x="5712" y="84027"/>
                    <a:pt x="9179" y="84027"/>
                  </a:cubicBezTo>
                  <a:lnTo>
                    <a:pt x="85322" y="84027"/>
                  </a:lnTo>
                  <a:lnTo>
                    <a:pt x="85322" y="7885"/>
                  </a:lnTo>
                  <a:cubicBezTo>
                    <a:pt x="85322" y="4662"/>
                    <a:pt x="85322" y="-1294"/>
                    <a:pt x="91278" y="-1294"/>
                  </a:cubicBezTo>
                  <a:cubicBezTo>
                    <a:pt x="97479" y="-1294"/>
                    <a:pt x="97479" y="4419"/>
                    <a:pt x="97479" y="7885"/>
                  </a:cubicBezTo>
                  <a:lnTo>
                    <a:pt x="97479" y="840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C2F6474-576F-A76C-B005-F1DB434A721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 flipV="1">
              <a:off x="13484949" y="-18192593"/>
              <a:ext cx="220005" cy="170155"/>
            </a:xfrm>
            <a:custGeom>
              <a:avLst/>
              <a:gdLst>
                <a:gd name="connsiteX0" fmla="*/ 66976 w 220005"/>
                <a:gd name="connsiteY0" fmla="*/ 165627 h 170155"/>
                <a:gd name="connsiteX1" fmla="*/ 58285 w 220005"/>
                <a:gd name="connsiteY1" fmla="*/ 168861 h 170155"/>
                <a:gd name="connsiteX2" fmla="*/ 0 w 220005"/>
                <a:gd name="connsiteY2" fmla="*/ 168861 h 170155"/>
                <a:gd name="connsiteX3" fmla="*/ 0 w 220005"/>
                <a:gd name="connsiteY3" fmla="*/ 154968 h 170155"/>
                <a:gd name="connsiteX4" fmla="*/ 26537 w 220005"/>
                <a:gd name="connsiteY4" fmla="*/ 154968 h 170155"/>
                <a:gd name="connsiteX5" fmla="*/ 26537 w 220005"/>
                <a:gd name="connsiteY5" fmla="*/ 18797 h 170155"/>
                <a:gd name="connsiteX6" fmla="*/ 25803 w 220005"/>
                <a:gd name="connsiteY6" fmla="*/ 14085 h 170155"/>
                <a:gd name="connsiteX7" fmla="*/ 8190 w 220005"/>
                <a:gd name="connsiteY7" fmla="*/ 12596 h 170155"/>
                <a:gd name="connsiteX8" fmla="*/ 0 w 220005"/>
                <a:gd name="connsiteY8" fmla="*/ 12596 h 170155"/>
                <a:gd name="connsiteX9" fmla="*/ 0 w 220005"/>
                <a:gd name="connsiteY9" fmla="*/ -1295 h 170155"/>
                <a:gd name="connsiteX10" fmla="*/ 35227 w 220005"/>
                <a:gd name="connsiteY10" fmla="*/ -305 h 170155"/>
                <a:gd name="connsiteX11" fmla="*/ 70442 w 220005"/>
                <a:gd name="connsiteY11" fmla="*/ -1295 h 170155"/>
                <a:gd name="connsiteX12" fmla="*/ 70442 w 220005"/>
                <a:gd name="connsiteY12" fmla="*/ 12596 h 170155"/>
                <a:gd name="connsiteX13" fmla="*/ 62264 w 220005"/>
                <a:gd name="connsiteY13" fmla="*/ 12596 h 170155"/>
                <a:gd name="connsiteX14" fmla="*/ 49862 w 220005"/>
                <a:gd name="connsiteY14" fmla="*/ 13095 h 170155"/>
                <a:gd name="connsiteX15" fmla="*/ 43906 w 220005"/>
                <a:gd name="connsiteY15" fmla="*/ 18797 h 170155"/>
                <a:gd name="connsiteX16" fmla="*/ 43906 w 220005"/>
                <a:gd name="connsiteY16" fmla="*/ 142812 h 170155"/>
                <a:gd name="connsiteX17" fmla="*/ 176356 w 220005"/>
                <a:gd name="connsiteY17" fmla="*/ 1683 h 170155"/>
                <a:gd name="connsiteX18" fmla="*/ 184790 w 220005"/>
                <a:gd name="connsiteY18" fmla="*/ -1295 h 170155"/>
                <a:gd name="connsiteX19" fmla="*/ 193469 w 220005"/>
                <a:gd name="connsiteY19" fmla="*/ 7385 h 170155"/>
                <a:gd name="connsiteX20" fmla="*/ 193469 w 220005"/>
                <a:gd name="connsiteY20" fmla="*/ 148769 h 170155"/>
                <a:gd name="connsiteX21" fmla="*/ 194213 w 220005"/>
                <a:gd name="connsiteY21" fmla="*/ 153479 h 170155"/>
                <a:gd name="connsiteX22" fmla="*/ 211816 w 220005"/>
                <a:gd name="connsiteY22" fmla="*/ 154968 h 170155"/>
                <a:gd name="connsiteX23" fmla="*/ 220005 w 220005"/>
                <a:gd name="connsiteY23" fmla="*/ 154968 h 170155"/>
                <a:gd name="connsiteX24" fmla="*/ 220005 w 220005"/>
                <a:gd name="connsiteY24" fmla="*/ 168861 h 170155"/>
                <a:gd name="connsiteX25" fmla="*/ 184790 w 220005"/>
                <a:gd name="connsiteY25" fmla="*/ 167860 h 170155"/>
                <a:gd name="connsiteX26" fmla="*/ 149564 w 220005"/>
                <a:gd name="connsiteY26" fmla="*/ 168861 h 170155"/>
                <a:gd name="connsiteX27" fmla="*/ 149564 w 220005"/>
                <a:gd name="connsiteY27" fmla="*/ 154968 h 170155"/>
                <a:gd name="connsiteX28" fmla="*/ 157754 w 220005"/>
                <a:gd name="connsiteY28" fmla="*/ 154968 h 170155"/>
                <a:gd name="connsiteX29" fmla="*/ 170155 w 220005"/>
                <a:gd name="connsiteY29" fmla="*/ 154469 h 170155"/>
                <a:gd name="connsiteX30" fmla="*/ 176100 w 220005"/>
                <a:gd name="connsiteY30" fmla="*/ 148769 h 170155"/>
                <a:gd name="connsiteX31" fmla="*/ 176100 w 220005"/>
                <a:gd name="connsiteY31" fmla="*/ 49300 h 170155"/>
                <a:gd name="connsiteX32" fmla="*/ 66976 w 220005"/>
                <a:gd name="connsiteY32" fmla="*/ 165627 h 17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0005" h="170155">
                  <a:moveTo>
                    <a:pt x="66976" y="165627"/>
                  </a:moveTo>
                  <a:cubicBezTo>
                    <a:pt x="63997" y="168861"/>
                    <a:pt x="63497" y="168861"/>
                    <a:pt x="58285" y="168861"/>
                  </a:cubicBezTo>
                  <a:lnTo>
                    <a:pt x="0" y="168861"/>
                  </a:lnTo>
                  <a:lnTo>
                    <a:pt x="0" y="154968"/>
                  </a:lnTo>
                  <a:lnTo>
                    <a:pt x="26537" y="154968"/>
                  </a:lnTo>
                  <a:lnTo>
                    <a:pt x="26537" y="18797"/>
                  </a:lnTo>
                  <a:cubicBezTo>
                    <a:pt x="26537" y="14829"/>
                    <a:pt x="26292" y="14573"/>
                    <a:pt x="25803" y="14085"/>
                  </a:cubicBezTo>
                  <a:cubicBezTo>
                    <a:pt x="23570" y="12596"/>
                    <a:pt x="11168" y="12596"/>
                    <a:pt x="8190" y="12596"/>
                  </a:cubicBezTo>
                  <a:lnTo>
                    <a:pt x="0" y="12596"/>
                  </a:lnTo>
                  <a:lnTo>
                    <a:pt x="0" y="-1295"/>
                  </a:lnTo>
                  <a:cubicBezTo>
                    <a:pt x="3223" y="-1050"/>
                    <a:pt x="25803" y="-305"/>
                    <a:pt x="35227" y="-305"/>
                  </a:cubicBezTo>
                  <a:cubicBezTo>
                    <a:pt x="44650" y="-305"/>
                    <a:pt x="68465" y="-1295"/>
                    <a:pt x="70442" y="-1295"/>
                  </a:cubicBezTo>
                  <a:lnTo>
                    <a:pt x="70442" y="12596"/>
                  </a:lnTo>
                  <a:lnTo>
                    <a:pt x="62264" y="12596"/>
                  </a:lnTo>
                  <a:cubicBezTo>
                    <a:pt x="58541" y="12596"/>
                    <a:pt x="53573" y="12841"/>
                    <a:pt x="49862" y="13095"/>
                  </a:cubicBezTo>
                  <a:cubicBezTo>
                    <a:pt x="44150" y="13585"/>
                    <a:pt x="43906" y="13839"/>
                    <a:pt x="43906" y="18797"/>
                  </a:cubicBezTo>
                  <a:lnTo>
                    <a:pt x="43906" y="142812"/>
                  </a:lnTo>
                  <a:lnTo>
                    <a:pt x="176356" y="1683"/>
                  </a:lnTo>
                  <a:cubicBezTo>
                    <a:pt x="179078" y="-1295"/>
                    <a:pt x="179823" y="-1295"/>
                    <a:pt x="184790" y="-1295"/>
                  </a:cubicBezTo>
                  <a:cubicBezTo>
                    <a:pt x="192224" y="-1295"/>
                    <a:pt x="193469" y="-51"/>
                    <a:pt x="193469" y="7385"/>
                  </a:cubicBezTo>
                  <a:lnTo>
                    <a:pt x="193469" y="148769"/>
                  </a:lnTo>
                  <a:cubicBezTo>
                    <a:pt x="193469" y="152735"/>
                    <a:pt x="193713" y="152980"/>
                    <a:pt x="194213" y="153479"/>
                  </a:cubicBezTo>
                  <a:cubicBezTo>
                    <a:pt x="196447" y="154968"/>
                    <a:pt x="208848" y="154968"/>
                    <a:pt x="211816" y="154968"/>
                  </a:cubicBezTo>
                  <a:lnTo>
                    <a:pt x="220005" y="154968"/>
                  </a:lnTo>
                  <a:lnTo>
                    <a:pt x="220005" y="168861"/>
                  </a:lnTo>
                  <a:cubicBezTo>
                    <a:pt x="216783" y="168605"/>
                    <a:pt x="194213" y="167860"/>
                    <a:pt x="184790" y="167860"/>
                  </a:cubicBezTo>
                  <a:cubicBezTo>
                    <a:pt x="175356" y="167860"/>
                    <a:pt x="151552" y="168861"/>
                    <a:pt x="149564" y="168861"/>
                  </a:cubicBezTo>
                  <a:lnTo>
                    <a:pt x="149564" y="154968"/>
                  </a:lnTo>
                  <a:lnTo>
                    <a:pt x="157754" y="154968"/>
                  </a:lnTo>
                  <a:cubicBezTo>
                    <a:pt x="161476" y="154968"/>
                    <a:pt x="166432" y="154714"/>
                    <a:pt x="170155" y="154469"/>
                  </a:cubicBezTo>
                  <a:cubicBezTo>
                    <a:pt x="175855" y="153970"/>
                    <a:pt x="176100" y="153725"/>
                    <a:pt x="176100" y="148769"/>
                  </a:cubicBezTo>
                  <a:lnTo>
                    <a:pt x="176100" y="49300"/>
                  </a:lnTo>
                  <a:lnTo>
                    <a:pt x="66976" y="1656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6A746E1-8E33-72E5-E826-E5676AF3C24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 flipV="1">
              <a:off x="13739642" y="-18065328"/>
              <a:ext cx="78488" cy="80253"/>
            </a:xfrm>
            <a:custGeom>
              <a:avLst/>
              <a:gdLst>
                <a:gd name="connsiteX0" fmla="*/ 69453 w 78488"/>
                <a:gd name="connsiteY0" fmla="*/ 67618 h 80253"/>
                <a:gd name="connsiteX1" fmla="*/ 62363 w 78488"/>
                <a:gd name="connsiteY1" fmla="*/ 58761 h 80253"/>
                <a:gd name="connsiteX2" fmla="*/ 69098 w 78488"/>
                <a:gd name="connsiteY2" fmla="*/ 52382 h 80253"/>
                <a:gd name="connsiteX3" fmla="*/ 78488 w 78488"/>
                <a:gd name="connsiteY3" fmla="*/ 63373 h 80253"/>
                <a:gd name="connsiteX4" fmla="*/ 51206 w 78488"/>
                <a:gd name="connsiteY4" fmla="*/ 78963 h 80253"/>
                <a:gd name="connsiteX5" fmla="*/ 15591 w 78488"/>
                <a:gd name="connsiteY5" fmla="*/ 54337 h 80253"/>
                <a:gd name="connsiteX6" fmla="*/ 22503 w 78488"/>
                <a:gd name="connsiteY6" fmla="*/ 41758 h 80253"/>
                <a:gd name="connsiteX7" fmla="*/ 42172 w 78488"/>
                <a:gd name="connsiteY7" fmla="*/ 35913 h 80253"/>
                <a:gd name="connsiteX8" fmla="*/ 65731 w 78488"/>
                <a:gd name="connsiteY8" fmla="*/ 23157 h 80253"/>
                <a:gd name="connsiteX9" fmla="*/ 33138 w 78488"/>
                <a:gd name="connsiteY9" fmla="*/ 4733 h 80253"/>
                <a:gd name="connsiteX10" fmla="*/ 9746 w 78488"/>
                <a:gd name="connsiteY10" fmla="*/ 10756 h 80253"/>
                <a:gd name="connsiteX11" fmla="*/ 18958 w 78488"/>
                <a:gd name="connsiteY11" fmla="*/ 21556 h 80253"/>
                <a:gd name="connsiteX12" fmla="*/ 11346 w 78488"/>
                <a:gd name="connsiteY12" fmla="*/ 28824 h 80253"/>
                <a:gd name="connsiteX13" fmla="*/ 0 w 78488"/>
                <a:gd name="connsiteY13" fmla="*/ 16067 h 80253"/>
                <a:gd name="connsiteX14" fmla="*/ 32782 w 78488"/>
                <a:gd name="connsiteY14" fmla="*/ -1290 h 80253"/>
                <a:gd name="connsiteX15" fmla="*/ 75299 w 78488"/>
                <a:gd name="connsiteY15" fmla="*/ 26880 h 80253"/>
                <a:gd name="connsiteX16" fmla="*/ 46595 w 78488"/>
                <a:gd name="connsiteY16" fmla="*/ 47427 h 80253"/>
                <a:gd name="connsiteX17" fmla="*/ 25337 w 78488"/>
                <a:gd name="connsiteY17" fmla="*/ 58049 h 80253"/>
                <a:gd name="connsiteX18" fmla="*/ 50851 w 78488"/>
                <a:gd name="connsiteY18" fmla="*/ 72940 h 80253"/>
                <a:gd name="connsiteX19" fmla="*/ 69453 w 78488"/>
                <a:gd name="connsiteY19" fmla="*/ 67618 h 8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488" h="80253">
                  <a:moveTo>
                    <a:pt x="69453" y="67618"/>
                  </a:moveTo>
                  <a:cubicBezTo>
                    <a:pt x="63253" y="65851"/>
                    <a:pt x="62363" y="60538"/>
                    <a:pt x="62363" y="58761"/>
                  </a:cubicBezTo>
                  <a:cubicBezTo>
                    <a:pt x="62363" y="54337"/>
                    <a:pt x="66086" y="52382"/>
                    <a:pt x="69098" y="52382"/>
                  </a:cubicBezTo>
                  <a:cubicBezTo>
                    <a:pt x="71220" y="52382"/>
                    <a:pt x="78488" y="53981"/>
                    <a:pt x="78488" y="63373"/>
                  </a:cubicBezTo>
                  <a:cubicBezTo>
                    <a:pt x="78488" y="75241"/>
                    <a:pt x="64498" y="78963"/>
                    <a:pt x="51206" y="78963"/>
                  </a:cubicBezTo>
                  <a:cubicBezTo>
                    <a:pt x="21269" y="78963"/>
                    <a:pt x="15591" y="60716"/>
                    <a:pt x="15591" y="54337"/>
                  </a:cubicBezTo>
                  <a:cubicBezTo>
                    <a:pt x="15591" y="47959"/>
                    <a:pt x="19314" y="44236"/>
                    <a:pt x="22503" y="41758"/>
                  </a:cubicBezTo>
                  <a:cubicBezTo>
                    <a:pt x="27470" y="38213"/>
                    <a:pt x="32782" y="37502"/>
                    <a:pt x="42172" y="35913"/>
                  </a:cubicBezTo>
                  <a:cubicBezTo>
                    <a:pt x="53329" y="34135"/>
                    <a:pt x="65731" y="32191"/>
                    <a:pt x="65731" y="23157"/>
                  </a:cubicBezTo>
                  <a:cubicBezTo>
                    <a:pt x="65731" y="22979"/>
                    <a:pt x="65731" y="4733"/>
                    <a:pt x="33138" y="4733"/>
                  </a:cubicBezTo>
                  <a:cubicBezTo>
                    <a:pt x="26404" y="4733"/>
                    <a:pt x="15414" y="5264"/>
                    <a:pt x="9746" y="10756"/>
                  </a:cubicBezTo>
                  <a:cubicBezTo>
                    <a:pt x="16125" y="12166"/>
                    <a:pt x="18958" y="17310"/>
                    <a:pt x="18958" y="21556"/>
                  </a:cubicBezTo>
                  <a:cubicBezTo>
                    <a:pt x="18958" y="26524"/>
                    <a:pt x="15247" y="28824"/>
                    <a:pt x="11346" y="28824"/>
                  </a:cubicBezTo>
                  <a:cubicBezTo>
                    <a:pt x="5323" y="28824"/>
                    <a:pt x="0" y="24034"/>
                    <a:pt x="0" y="16067"/>
                  </a:cubicBezTo>
                  <a:cubicBezTo>
                    <a:pt x="0" y="-1290"/>
                    <a:pt x="27648" y="-1290"/>
                    <a:pt x="32782" y="-1290"/>
                  </a:cubicBezTo>
                  <a:cubicBezTo>
                    <a:pt x="69098" y="-1290"/>
                    <a:pt x="75299" y="19611"/>
                    <a:pt x="75299" y="26880"/>
                  </a:cubicBezTo>
                  <a:cubicBezTo>
                    <a:pt x="75299" y="42815"/>
                    <a:pt x="55807" y="45825"/>
                    <a:pt x="46595" y="47427"/>
                  </a:cubicBezTo>
                  <a:cubicBezTo>
                    <a:pt x="34016" y="49371"/>
                    <a:pt x="25337" y="50793"/>
                    <a:pt x="25337" y="58049"/>
                  </a:cubicBezTo>
                  <a:cubicBezTo>
                    <a:pt x="25337" y="58227"/>
                    <a:pt x="25337" y="72940"/>
                    <a:pt x="50851" y="72940"/>
                  </a:cubicBezTo>
                  <a:cubicBezTo>
                    <a:pt x="55463" y="72940"/>
                    <a:pt x="64853" y="72584"/>
                    <a:pt x="69453" y="67618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575" name="Content Placeholder 2 3 1 2">
            <a:extLst>
              <a:ext uri="{FF2B5EF4-FFF2-40B4-BE49-F238E27FC236}">
                <a16:creationId xmlns:a16="http://schemas.microsoft.com/office/drawing/2014/main" id="{1936F3CE-0C79-F7EE-32C5-3BDD015467FA}"/>
              </a:ext>
            </a:extLst>
          </p:cNvPr>
          <p:cNvSpPr txBox="1">
            <a:spLocks/>
          </p:cNvSpPr>
          <p:nvPr/>
        </p:nvSpPr>
        <p:spPr>
          <a:xfrm>
            <a:off x="632896" y="4343143"/>
            <a:ext cx="2352122" cy="836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Myriad Pro" panose="020B0503030403020204"/>
              </a:rPr>
              <a:t>Linear SEM </a:t>
            </a:r>
          </a:p>
          <a:p>
            <a:pPr marL="0" indent="0">
              <a:buNone/>
            </a:pPr>
            <a:r>
              <a:rPr lang="en-US" sz="2400" b="1" dirty="0">
                <a:latin typeface="Myriad Pro" panose="020B0503030403020204"/>
              </a:rPr>
              <a:t>our</a:t>
            </a:r>
            <a:r>
              <a:rPr lang="en-US" sz="2400" dirty="0">
                <a:latin typeface="Myriad Pro" panose="020B0503030403020204"/>
              </a:rPr>
              <a:t> assumption</a:t>
            </a:r>
            <a:r>
              <a:rPr lang="en-US" sz="2400" b="1" dirty="0">
                <a:latin typeface="Myriad Pro" panose="020B0503030403020204"/>
              </a:rPr>
              <a:t> </a:t>
            </a:r>
            <a:endParaRPr lang="en-US" sz="2400" dirty="0">
              <a:latin typeface="Myriad Pro" panose="020B0503030403020204"/>
            </a:endParaRPr>
          </a:p>
        </p:txBody>
      </p:sp>
      <p:grpSp>
        <p:nvGrpSpPr>
          <p:cNvPr id="181" name="Group 180" descr="\documentclass{article}&#10;\usepackage{amsmath}&#10;\newcommand{\mb}[1]{\mathbf{#1}}&#10;\newcommand{\RR}{\mathbb R}&#10;\newcommand{\transclos}[1]{\bar{#1}}&#10;\pagestyle{empty}&#10;\begin{document}&#10;&#10;&#10;$\mathbf{X} = \left(\mb{C}+\mb{N}_f\right)\left(\mb{I}+\transclos{\mb{A}}\right) + \mb{N}_s$&#10;&#10;\end{document}" title="IguanaTex Vector Display">
            <a:extLst>
              <a:ext uri="{FF2B5EF4-FFF2-40B4-BE49-F238E27FC236}">
                <a16:creationId xmlns:a16="http://schemas.microsoft.com/office/drawing/2014/main" id="{82FDB93A-686B-FD05-EB63-00EA2A96A5E1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733043" y="5324654"/>
            <a:ext cx="3430304" cy="329332"/>
            <a:chOff x="5468592" y="-17056106"/>
            <a:chExt cx="3971384" cy="381279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4FCC5D7-3640-CF61-7D45-C1F8A44C26F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 flipV="1">
              <a:off x="5468592" y="-17003910"/>
              <a:ext cx="254850" cy="218149"/>
            </a:xfrm>
            <a:custGeom>
              <a:avLst/>
              <a:gdLst>
                <a:gd name="connsiteX0" fmla="*/ 143176 w 254850"/>
                <a:gd name="connsiteY0" fmla="*/ 124828 h 218149"/>
                <a:gd name="connsiteX1" fmla="*/ 196628 w 254850"/>
                <a:gd name="connsiteY1" fmla="*/ 195100 h 218149"/>
                <a:gd name="connsiteX2" fmla="*/ 211580 w 254850"/>
                <a:gd name="connsiteY2" fmla="*/ 200827 h 218149"/>
                <a:gd name="connsiteX3" fmla="*/ 230036 w 254850"/>
                <a:gd name="connsiteY3" fmla="*/ 201783 h 218149"/>
                <a:gd name="connsiteX4" fmla="*/ 239259 w 254850"/>
                <a:gd name="connsiteY4" fmla="*/ 201783 h 218149"/>
                <a:gd name="connsiteX5" fmla="*/ 239259 w 254850"/>
                <a:gd name="connsiteY5" fmla="*/ 216728 h 218149"/>
                <a:gd name="connsiteX6" fmla="*/ 196628 w 254850"/>
                <a:gd name="connsiteY6" fmla="*/ 215771 h 218149"/>
                <a:gd name="connsiteX7" fmla="*/ 148266 w 254850"/>
                <a:gd name="connsiteY7" fmla="*/ 216728 h 218149"/>
                <a:gd name="connsiteX8" fmla="*/ 148266 w 254850"/>
                <a:gd name="connsiteY8" fmla="*/ 201783 h 218149"/>
                <a:gd name="connsiteX9" fmla="*/ 177543 w 254850"/>
                <a:gd name="connsiteY9" fmla="*/ 198282 h 218149"/>
                <a:gd name="connsiteX10" fmla="*/ 174997 w 254850"/>
                <a:gd name="connsiteY10" fmla="*/ 194780 h 218149"/>
                <a:gd name="connsiteX11" fmla="*/ 132995 w 254850"/>
                <a:gd name="connsiteY11" fmla="*/ 139134 h 218149"/>
                <a:gd name="connsiteX12" fmla="*/ 87498 w 254850"/>
                <a:gd name="connsiteY12" fmla="*/ 201783 h 218149"/>
                <a:gd name="connsiteX13" fmla="*/ 113900 w 254850"/>
                <a:gd name="connsiteY13" fmla="*/ 201783 h 218149"/>
                <a:gd name="connsiteX14" fmla="*/ 113900 w 254850"/>
                <a:gd name="connsiteY14" fmla="*/ 216728 h 218149"/>
                <a:gd name="connsiteX15" fmla="*/ 56316 w 254850"/>
                <a:gd name="connsiteY15" fmla="*/ 215771 h 218149"/>
                <a:gd name="connsiteX16" fmla="*/ 4771 w 254850"/>
                <a:gd name="connsiteY16" fmla="*/ 216728 h 218149"/>
                <a:gd name="connsiteX17" fmla="*/ 4771 w 254850"/>
                <a:gd name="connsiteY17" fmla="*/ 201783 h 218149"/>
                <a:gd name="connsiteX18" fmla="*/ 35953 w 254850"/>
                <a:gd name="connsiteY18" fmla="*/ 201783 h 218149"/>
                <a:gd name="connsiteX19" fmla="*/ 106583 w 254850"/>
                <a:gd name="connsiteY19" fmla="*/ 104157 h 218149"/>
                <a:gd name="connsiteX20" fmla="*/ 42312 w 254850"/>
                <a:gd name="connsiteY20" fmla="*/ 19887 h 218149"/>
                <a:gd name="connsiteX21" fmla="*/ 28637 w 254850"/>
                <a:gd name="connsiteY21" fmla="*/ 14480 h 218149"/>
                <a:gd name="connsiteX22" fmla="*/ 9223 w 254850"/>
                <a:gd name="connsiteY22" fmla="*/ 13524 h 218149"/>
                <a:gd name="connsiteX23" fmla="*/ 0 w 254850"/>
                <a:gd name="connsiteY23" fmla="*/ 13524 h 218149"/>
                <a:gd name="connsiteX24" fmla="*/ 0 w 254850"/>
                <a:gd name="connsiteY24" fmla="*/ -1421 h 218149"/>
                <a:gd name="connsiteX25" fmla="*/ 42631 w 254850"/>
                <a:gd name="connsiteY25" fmla="*/ -462 h 218149"/>
                <a:gd name="connsiteX26" fmla="*/ 90992 w 254850"/>
                <a:gd name="connsiteY26" fmla="*/ -1421 h 218149"/>
                <a:gd name="connsiteX27" fmla="*/ 90992 w 254850"/>
                <a:gd name="connsiteY27" fmla="*/ 13524 h 218149"/>
                <a:gd name="connsiteX28" fmla="*/ 61726 w 254850"/>
                <a:gd name="connsiteY28" fmla="*/ 17025 h 218149"/>
                <a:gd name="connsiteX29" fmla="*/ 64272 w 254850"/>
                <a:gd name="connsiteY29" fmla="*/ 20517 h 218149"/>
                <a:gd name="connsiteX30" fmla="*/ 116764 w 254850"/>
                <a:gd name="connsiteY30" fmla="*/ 90161 h 218149"/>
                <a:gd name="connsiteX31" fmla="*/ 172133 w 254850"/>
                <a:gd name="connsiteY31" fmla="*/ 13524 h 218149"/>
                <a:gd name="connsiteX32" fmla="*/ 145721 w 254850"/>
                <a:gd name="connsiteY32" fmla="*/ 13524 h 218149"/>
                <a:gd name="connsiteX33" fmla="*/ 145721 w 254850"/>
                <a:gd name="connsiteY33" fmla="*/ -1421 h 218149"/>
                <a:gd name="connsiteX34" fmla="*/ 203305 w 254850"/>
                <a:gd name="connsiteY34" fmla="*/ -462 h 218149"/>
                <a:gd name="connsiteX35" fmla="*/ 254850 w 254850"/>
                <a:gd name="connsiteY35" fmla="*/ -1421 h 218149"/>
                <a:gd name="connsiteX36" fmla="*/ 254850 w 254850"/>
                <a:gd name="connsiteY36" fmla="*/ 13524 h 218149"/>
                <a:gd name="connsiteX37" fmla="*/ 223678 w 254850"/>
                <a:gd name="connsiteY37" fmla="*/ 13524 h 218149"/>
                <a:gd name="connsiteX38" fmla="*/ 143176 w 254850"/>
                <a:gd name="connsiteY38" fmla="*/ 12482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4850" h="218149">
                  <a:moveTo>
                    <a:pt x="143176" y="124828"/>
                  </a:moveTo>
                  <a:lnTo>
                    <a:pt x="196628" y="195100"/>
                  </a:lnTo>
                  <a:cubicBezTo>
                    <a:pt x="200131" y="199560"/>
                    <a:pt x="200451" y="199868"/>
                    <a:pt x="211580" y="200827"/>
                  </a:cubicBezTo>
                  <a:cubicBezTo>
                    <a:pt x="219216" y="201783"/>
                    <a:pt x="221132" y="201783"/>
                    <a:pt x="230036" y="201783"/>
                  </a:cubicBezTo>
                  <a:lnTo>
                    <a:pt x="239259" y="201783"/>
                  </a:lnTo>
                  <a:lnTo>
                    <a:pt x="239259" y="216728"/>
                  </a:lnTo>
                  <a:cubicBezTo>
                    <a:pt x="225904" y="215771"/>
                    <a:pt x="210312" y="215771"/>
                    <a:pt x="196628" y="215771"/>
                  </a:cubicBezTo>
                  <a:cubicBezTo>
                    <a:pt x="184221" y="215771"/>
                    <a:pt x="159716" y="215771"/>
                    <a:pt x="148266" y="216728"/>
                  </a:cubicBezTo>
                  <a:lnTo>
                    <a:pt x="148266" y="201783"/>
                  </a:lnTo>
                  <a:cubicBezTo>
                    <a:pt x="153996" y="201783"/>
                    <a:pt x="166403" y="201783"/>
                    <a:pt x="177543" y="198282"/>
                  </a:cubicBezTo>
                  <a:cubicBezTo>
                    <a:pt x="177223" y="197643"/>
                    <a:pt x="175626" y="195739"/>
                    <a:pt x="174997" y="194780"/>
                  </a:cubicBezTo>
                  <a:lnTo>
                    <a:pt x="132995" y="139134"/>
                  </a:lnTo>
                  <a:lnTo>
                    <a:pt x="87498" y="201783"/>
                  </a:lnTo>
                  <a:lnTo>
                    <a:pt x="113900" y="201783"/>
                  </a:lnTo>
                  <a:lnTo>
                    <a:pt x="113900" y="216728"/>
                  </a:lnTo>
                  <a:cubicBezTo>
                    <a:pt x="100854" y="215771"/>
                    <a:pt x="70630" y="215771"/>
                    <a:pt x="56316" y="215771"/>
                  </a:cubicBezTo>
                  <a:cubicBezTo>
                    <a:pt x="43590" y="215771"/>
                    <a:pt x="15911" y="215771"/>
                    <a:pt x="4771" y="216728"/>
                  </a:cubicBezTo>
                  <a:lnTo>
                    <a:pt x="4771" y="201783"/>
                  </a:lnTo>
                  <a:lnTo>
                    <a:pt x="35953" y="201783"/>
                  </a:lnTo>
                  <a:lnTo>
                    <a:pt x="106583" y="104157"/>
                  </a:lnTo>
                  <a:lnTo>
                    <a:pt x="42312" y="19887"/>
                  </a:lnTo>
                  <a:cubicBezTo>
                    <a:pt x="39447" y="16066"/>
                    <a:pt x="38818" y="15429"/>
                    <a:pt x="28637" y="14480"/>
                  </a:cubicBezTo>
                  <a:cubicBezTo>
                    <a:pt x="22269" y="13843"/>
                    <a:pt x="15591" y="13524"/>
                    <a:pt x="9223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3365" y="-462"/>
                    <a:pt x="28947" y="-462"/>
                    <a:pt x="42631" y="-462"/>
                  </a:cubicBezTo>
                  <a:cubicBezTo>
                    <a:pt x="55038" y="-462"/>
                    <a:pt x="79543" y="-462"/>
                    <a:pt x="90992" y="-1421"/>
                  </a:cubicBezTo>
                  <a:lnTo>
                    <a:pt x="90992" y="13524"/>
                  </a:lnTo>
                  <a:cubicBezTo>
                    <a:pt x="85273" y="13524"/>
                    <a:pt x="72856" y="13524"/>
                    <a:pt x="61726" y="17025"/>
                  </a:cubicBezTo>
                  <a:cubicBezTo>
                    <a:pt x="62045" y="17664"/>
                    <a:pt x="63633" y="19568"/>
                    <a:pt x="64272" y="20517"/>
                  </a:cubicBezTo>
                  <a:lnTo>
                    <a:pt x="116764" y="90161"/>
                  </a:lnTo>
                  <a:lnTo>
                    <a:pt x="172133" y="13524"/>
                  </a:lnTo>
                  <a:lnTo>
                    <a:pt x="145721" y="13524"/>
                  </a:lnTo>
                  <a:lnTo>
                    <a:pt x="145721" y="-1421"/>
                  </a:lnTo>
                  <a:cubicBezTo>
                    <a:pt x="158767" y="-462"/>
                    <a:pt x="188992" y="-462"/>
                    <a:pt x="203305" y="-462"/>
                  </a:cubicBezTo>
                  <a:cubicBezTo>
                    <a:pt x="216042" y="-462"/>
                    <a:pt x="243721" y="-462"/>
                    <a:pt x="254850" y="-1421"/>
                  </a:cubicBezTo>
                  <a:lnTo>
                    <a:pt x="254850" y="13524"/>
                  </a:lnTo>
                  <a:lnTo>
                    <a:pt x="223678" y="13524"/>
                  </a:lnTo>
                  <a:lnTo>
                    <a:pt x="143176" y="12482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453D2A4-C715-C61C-6307-61F6CF776C0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 flipV="1">
              <a:off x="5840676" y="-16902463"/>
              <a:ext cx="211590" cy="74412"/>
            </a:xfrm>
            <a:custGeom>
              <a:avLst/>
              <a:gdLst>
                <a:gd name="connsiteX0" fmla="*/ 200770 w 211590"/>
                <a:gd name="connsiteY0" fmla="*/ 60273 h 74412"/>
                <a:gd name="connsiteX1" fmla="*/ 211590 w 211590"/>
                <a:gd name="connsiteY1" fmla="*/ 66637 h 74412"/>
                <a:gd name="connsiteX2" fmla="*/ 201090 w 211590"/>
                <a:gd name="connsiteY2" fmla="*/ 72993 h 74412"/>
                <a:gd name="connsiteX3" fmla="*/ 10501 w 211590"/>
                <a:gd name="connsiteY3" fmla="*/ 72993 h 74412"/>
                <a:gd name="connsiteX4" fmla="*/ 0 w 211590"/>
                <a:gd name="connsiteY4" fmla="*/ 66637 h 74412"/>
                <a:gd name="connsiteX5" fmla="*/ 10820 w 211590"/>
                <a:gd name="connsiteY5" fmla="*/ 60273 h 74412"/>
                <a:gd name="connsiteX6" fmla="*/ 200770 w 211590"/>
                <a:gd name="connsiteY6" fmla="*/ 60273 h 74412"/>
                <a:gd name="connsiteX7" fmla="*/ 201090 w 211590"/>
                <a:gd name="connsiteY7" fmla="*/ -1419 h 74412"/>
                <a:gd name="connsiteX8" fmla="*/ 211590 w 211590"/>
                <a:gd name="connsiteY8" fmla="*/ 4944 h 74412"/>
                <a:gd name="connsiteX9" fmla="*/ 200770 w 211590"/>
                <a:gd name="connsiteY9" fmla="*/ 11310 h 74412"/>
                <a:gd name="connsiteX10" fmla="*/ 10820 w 211590"/>
                <a:gd name="connsiteY10" fmla="*/ 11310 h 74412"/>
                <a:gd name="connsiteX11" fmla="*/ 0 w 211590"/>
                <a:gd name="connsiteY11" fmla="*/ 4944 h 74412"/>
                <a:gd name="connsiteX12" fmla="*/ 10501 w 211590"/>
                <a:gd name="connsiteY12" fmla="*/ -1419 h 74412"/>
                <a:gd name="connsiteX13" fmla="*/ 201090 w 211590"/>
                <a:gd name="connsiteY13" fmla="*/ -1419 h 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590" h="74412">
                  <a:moveTo>
                    <a:pt x="200770" y="60273"/>
                  </a:moveTo>
                  <a:cubicBezTo>
                    <a:pt x="205541" y="60273"/>
                    <a:pt x="211590" y="60273"/>
                    <a:pt x="211590" y="66637"/>
                  </a:cubicBezTo>
                  <a:cubicBezTo>
                    <a:pt x="211590" y="72993"/>
                    <a:pt x="205541" y="72993"/>
                    <a:pt x="201090" y="72993"/>
                  </a:cubicBezTo>
                  <a:lnTo>
                    <a:pt x="10501" y="72993"/>
                  </a:lnTo>
                  <a:cubicBezTo>
                    <a:pt x="6049" y="72993"/>
                    <a:pt x="0" y="72993"/>
                    <a:pt x="0" y="66637"/>
                  </a:cubicBezTo>
                  <a:cubicBezTo>
                    <a:pt x="0" y="60273"/>
                    <a:pt x="6049" y="60273"/>
                    <a:pt x="10820" y="60273"/>
                  </a:cubicBezTo>
                  <a:lnTo>
                    <a:pt x="200770" y="60273"/>
                  </a:lnTo>
                  <a:close/>
                  <a:moveTo>
                    <a:pt x="201090" y="-1419"/>
                  </a:moveTo>
                  <a:cubicBezTo>
                    <a:pt x="205541" y="-1419"/>
                    <a:pt x="211590" y="-1419"/>
                    <a:pt x="211590" y="4944"/>
                  </a:cubicBezTo>
                  <a:cubicBezTo>
                    <a:pt x="211590" y="11310"/>
                    <a:pt x="205541" y="11310"/>
                    <a:pt x="200770" y="11310"/>
                  </a:cubicBezTo>
                  <a:lnTo>
                    <a:pt x="10820" y="11310"/>
                  </a:lnTo>
                  <a:cubicBezTo>
                    <a:pt x="6049" y="11310"/>
                    <a:pt x="0" y="11310"/>
                    <a:pt x="0" y="4944"/>
                  </a:cubicBezTo>
                  <a:cubicBezTo>
                    <a:pt x="0" y="-1419"/>
                    <a:pt x="6049" y="-1419"/>
                    <a:pt x="10501" y="-1419"/>
                  </a:cubicBezTo>
                  <a:lnTo>
                    <a:pt x="201090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83A83FD-0723-2E3F-799D-9CE4F2007BD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 flipV="1">
              <a:off x="6190244" y="-17024262"/>
              <a:ext cx="73815" cy="318000"/>
            </a:xfrm>
            <a:custGeom>
              <a:avLst/>
              <a:gdLst>
                <a:gd name="connsiteX0" fmla="*/ 73816 w 73815"/>
                <a:gd name="connsiteY0" fmla="*/ 1763 h 318000"/>
                <a:gd name="connsiteX1" fmla="*/ 68405 w 73815"/>
                <a:gd name="connsiteY1" fmla="*/ 8756 h 318000"/>
                <a:gd name="connsiteX2" fmla="*/ 18455 w 73815"/>
                <a:gd name="connsiteY2" fmla="*/ 157580 h 318000"/>
                <a:gd name="connsiteX3" fmla="*/ 69683 w 73815"/>
                <a:gd name="connsiteY3" fmla="*/ 307992 h 318000"/>
                <a:gd name="connsiteX4" fmla="*/ 73816 w 73815"/>
                <a:gd name="connsiteY4" fmla="*/ 313399 h 318000"/>
                <a:gd name="connsiteX5" fmla="*/ 70631 w 73815"/>
                <a:gd name="connsiteY5" fmla="*/ 316581 h 318000"/>
                <a:gd name="connsiteX6" fmla="*/ 20043 w 73815"/>
                <a:gd name="connsiteY6" fmla="*/ 254569 h 318000"/>
                <a:gd name="connsiteX7" fmla="*/ 0 w 73815"/>
                <a:gd name="connsiteY7" fmla="*/ 157580 h 318000"/>
                <a:gd name="connsiteX8" fmla="*/ 21001 w 73815"/>
                <a:gd name="connsiteY8" fmla="*/ 58368 h 318000"/>
                <a:gd name="connsiteX9" fmla="*/ 70631 w 73815"/>
                <a:gd name="connsiteY9" fmla="*/ -1419 h 318000"/>
                <a:gd name="connsiteX10" fmla="*/ 73816 w 73815"/>
                <a:gd name="connsiteY10" fmla="*/ 1763 h 3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15" h="318000">
                  <a:moveTo>
                    <a:pt x="73816" y="1763"/>
                  </a:moveTo>
                  <a:cubicBezTo>
                    <a:pt x="73816" y="2710"/>
                    <a:pt x="73816" y="3349"/>
                    <a:pt x="68405" y="8756"/>
                  </a:cubicBezTo>
                  <a:cubicBezTo>
                    <a:pt x="28638" y="48820"/>
                    <a:pt x="18455" y="108927"/>
                    <a:pt x="18455" y="157580"/>
                  </a:cubicBezTo>
                  <a:cubicBezTo>
                    <a:pt x="18455" y="212909"/>
                    <a:pt x="30545" y="268246"/>
                    <a:pt x="69683" y="307992"/>
                  </a:cubicBezTo>
                  <a:cubicBezTo>
                    <a:pt x="73816" y="311811"/>
                    <a:pt x="73816" y="312451"/>
                    <a:pt x="73816" y="313399"/>
                  </a:cubicBezTo>
                  <a:cubicBezTo>
                    <a:pt x="73816" y="315623"/>
                    <a:pt x="72538" y="316581"/>
                    <a:pt x="70631" y="316581"/>
                  </a:cubicBezTo>
                  <a:cubicBezTo>
                    <a:pt x="67447" y="316581"/>
                    <a:pt x="38818" y="294953"/>
                    <a:pt x="20043" y="254569"/>
                  </a:cubicBezTo>
                  <a:cubicBezTo>
                    <a:pt x="3814" y="219592"/>
                    <a:pt x="0" y="184298"/>
                    <a:pt x="0" y="157580"/>
                  </a:cubicBezTo>
                  <a:cubicBezTo>
                    <a:pt x="0" y="132780"/>
                    <a:pt x="3494" y="94301"/>
                    <a:pt x="21001" y="58368"/>
                  </a:cubicBezTo>
                  <a:cubicBezTo>
                    <a:pt x="40086" y="19250"/>
                    <a:pt x="67447" y="-1419"/>
                    <a:pt x="70631" y="-1419"/>
                  </a:cubicBezTo>
                  <a:cubicBezTo>
                    <a:pt x="72538" y="-1419"/>
                    <a:pt x="73816" y="-463"/>
                    <a:pt x="73816" y="176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326891A-F4BF-97C9-517A-9247FB613B9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 flipV="1">
              <a:off x="6302855" y="-17007412"/>
              <a:ext cx="223358" cy="225151"/>
            </a:xfrm>
            <a:custGeom>
              <a:avLst/>
              <a:gdLst>
                <a:gd name="connsiteX0" fmla="*/ 223359 w 223358"/>
                <a:gd name="connsiteY0" fmla="*/ 214822 h 225151"/>
                <a:gd name="connsiteX1" fmla="*/ 217629 w 223358"/>
                <a:gd name="connsiteY1" fmla="*/ 223731 h 225151"/>
                <a:gd name="connsiteX2" fmla="*/ 211590 w 223358"/>
                <a:gd name="connsiteY2" fmla="*/ 220869 h 225151"/>
                <a:gd name="connsiteX3" fmla="*/ 190589 w 223358"/>
                <a:gd name="connsiteY3" fmla="*/ 202103 h 225151"/>
                <a:gd name="connsiteX4" fmla="*/ 127905 w 223358"/>
                <a:gd name="connsiteY4" fmla="*/ 223731 h 225151"/>
                <a:gd name="connsiteX5" fmla="*/ 0 w 223358"/>
                <a:gd name="connsiteY5" fmla="*/ 111150 h 225151"/>
                <a:gd name="connsiteX6" fmla="*/ 127905 w 223358"/>
                <a:gd name="connsiteY6" fmla="*/ -1421 h 225151"/>
                <a:gd name="connsiteX7" fmla="*/ 223359 w 223358"/>
                <a:gd name="connsiteY7" fmla="*/ 74267 h 225151"/>
                <a:gd name="connsiteX8" fmla="*/ 215723 w 223358"/>
                <a:gd name="connsiteY8" fmla="*/ 80943 h 225151"/>
                <a:gd name="connsiteX9" fmla="*/ 208406 w 223358"/>
                <a:gd name="connsiteY9" fmla="*/ 75536 h 225151"/>
                <a:gd name="connsiteX10" fmla="*/ 135540 w 223358"/>
                <a:gd name="connsiteY10" fmla="*/ 13533 h 225151"/>
                <a:gd name="connsiteX11" fmla="*/ 67456 w 223358"/>
                <a:gd name="connsiteY11" fmla="*/ 40559 h 225151"/>
                <a:gd name="connsiteX12" fmla="*/ 48680 w 223358"/>
                <a:gd name="connsiteY12" fmla="*/ 111150 h 225151"/>
                <a:gd name="connsiteX13" fmla="*/ 69682 w 223358"/>
                <a:gd name="connsiteY13" fmla="*/ 184296 h 225151"/>
                <a:gd name="connsiteX14" fmla="*/ 134592 w 223358"/>
                <a:gd name="connsiteY14" fmla="*/ 208776 h 225151"/>
                <a:gd name="connsiteX15" fmla="*/ 206180 w 223358"/>
                <a:gd name="connsiteY15" fmla="*/ 144231 h 225151"/>
                <a:gd name="connsiteX16" fmla="*/ 214765 w 223358"/>
                <a:gd name="connsiteY16" fmla="*/ 137548 h 225151"/>
                <a:gd name="connsiteX17" fmla="*/ 223359 w 223358"/>
                <a:gd name="connsiteY17" fmla="*/ 146456 h 225151"/>
                <a:gd name="connsiteX18" fmla="*/ 223359 w 223358"/>
                <a:gd name="connsiteY18" fmla="*/ 214822 h 22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358" h="225151">
                  <a:moveTo>
                    <a:pt x="223359" y="214822"/>
                  </a:moveTo>
                  <a:cubicBezTo>
                    <a:pt x="223359" y="220869"/>
                    <a:pt x="223359" y="223731"/>
                    <a:pt x="217629" y="223731"/>
                  </a:cubicBezTo>
                  <a:cubicBezTo>
                    <a:pt x="214765" y="223731"/>
                    <a:pt x="214136" y="223092"/>
                    <a:pt x="211590" y="220869"/>
                  </a:cubicBezTo>
                  <a:lnTo>
                    <a:pt x="190589" y="202103"/>
                  </a:lnTo>
                  <a:cubicBezTo>
                    <a:pt x="170856" y="218004"/>
                    <a:pt x="149545" y="223731"/>
                    <a:pt x="127905" y="223731"/>
                  </a:cubicBezTo>
                  <a:cubicBezTo>
                    <a:pt x="48680" y="223731"/>
                    <a:pt x="0" y="176344"/>
                    <a:pt x="0" y="111150"/>
                  </a:cubicBezTo>
                  <a:cubicBezTo>
                    <a:pt x="0" y="45966"/>
                    <a:pt x="48680" y="-1421"/>
                    <a:pt x="127905" y="-1421"/>
                  </a:cubicBezTo>
                  <a:cubicBezTo>
                    <a:pt x="187405" y="-1421"/>
                    <a:pt x="223359" y="37695"/>
                    <a:pt x="223359" y="74267"/>
                  </a:cubicBezTo>
                  <a:cubicBezTo>
                    <a:pt x="223359" y="80623"/>
                    <a:pt x="221133" y="80943"/>
                    <a:pt x="215723" y="80943"/>
                  </a:cubicBezTo>
                  <a:cubicBezTo>
                    <a:pt x="211590" y="80943"/>
                    <a:pt x="208725" y="80943"/>
                    <a:pt x="208406" y="75536"/>
                  </a:cubicBezTo>
                  <a:cubicBezTo>
                    <a:pt x="206180" y="32927"/>
                    <a:pt x="167681" y="13533"/>
                    <a:pt x="135540" y="13533"/>
                  </a:cubicBezTo>
                  <a:cubicBezTo>
                    <a:pt x="110726" y="13533"/>
                    <a:pt x="83995" y="21166"/>
                    <a:pt x="67456" y="40559"/>
                  </a:cubicBezTo>
                  <a:cubicBezTo>
                    <a:pt x="52503" y="58685"/>
                    <a:pt x="48680" y="82539"/>
                    <a:pt x="48680" y="111150"/>
                  </a:cubicBezTo>
                  <a:cubicBezTo>
                    <a:pt x="48680" y="128957"/>
                    <a:pt x="49639" y="163305"/>
                    <a:pt x="69682" y="184296"/>
                  </a:cubicBezTo>
                  <a:cubicBezTo>
                    <a:pt x="90364" y="205285"/>
                    <a:pt x="118043" y="208776"/>
                    <a:pt x="134592" y="208776"/>
                  </a:cubicBezTo>
                  <a:cubicBezTo>
                    <a:pt x="168949" y="208776"/>
                    <a:pt x="199173" y="184615"/>
                    <a:pt x="206180" y="144231"/>
                  </a:cubicBezTo>
                  <a:cubicBezTo>
                    <a:pt x="207129" y="138185"/>
                    <a:pt x="207448" y="137548"/>
                    <a:pt x="214765" y="137548"/>
                  </a:cubicBezTo>
                  <a:cubicBezTo>
                    <a:pt x="223039" y="137548"/>
                    <a:pt x="223359" y="138185"/>
                    <a:pt x="223359" y="146456"/>
                  </a:cubicBezTo>
                  <a:lnTo>
                    <a:pt x="223359" y="21482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7EFD9BC-4065-AEAC-8F2A-FA2A830AD96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 flipV="1">
              <a:off x="6635309" y="-16971158"/>
              <a:ext cx="211590" cy="211795"/>
            </a:xfrm>
            <a:custGeom>
              <a:avLst/>
              <a:gdLst>
                <a:gd name="connsiteX0" fmla="*/ 112313 w 211590"/>
                <a:gd name="connsiteY0" fmla="*/ 98115 h 211795"/>
                <a:gd name="connsiteX1" fmla="*/ 201090 w 211590"/>
                <a:gd name="connsiteY1" fmla="*/ 98115 h 211795"/>
                <a:gd name="connsiteX2" fmla="*/ 211590 w 211590"/>
                <a:gd name="connsiteY2" fmla="*/ 104478 h 211795"/>
                <a:gd name="connsiteX3" fmla="*/ 201090 w 211590"/>
                <a:gd name="connsiteY3" fmla="*/ 110834 h 211795"/>
                <a:gd name="connsiteX4" fmla="*/ 112313 w 211590"/>
                <a:gd name="connsiteY4" fmla="*/ 110834 h 211795"/>
                <a:gd name="connsiteX5" fmla="*/ 112313 w 211590"/>
                <a:gd name="connsiteY5" fmla="*/ 199881 h 211795"/>
                <a:gd name="connsiteX6" fmla="*/ 105955 w 211590"/>
                <a:gd name="connsiteY6" fmla="*/ 210376 h 211795"/>
                <a:gd name="connsiteX7" fmla="*/ 99587 w 211590"/>
                <a:gd name="connsiteY7" fmla="*/ 199881 h 211795"/>
                <a:gd name="connsiteX8" fmla="*/ 99587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7 w 211590"/>
                <a:gd name="connsiteY12" fmla="*/ 98115 h 211795"/>
                <a:gd name="connsiteX13" fmla="*/ 99587 w 211590"/>
                <a:gd name="connsiteY13" fmla="*/ 9077 h 211795"/>
                <a:gd name="connsiteX14" fmla="*/ 105955 w 211590"/>
                <a:gd name="connsiteY14" fmla="*/ -1419 h 211795"/>
                <a:gd name="connsiteX15" fmla="*/ 112313 w 211590"/>
                <a:gd name="connsiteY15" fmla="*/ 9077 h 211795"/>
                <a:gd name="connsiteX16" fmla="*/ 112313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3" y="98115"/>
                  </a:moveTo>
                  <a:lnTo>
                    <a:pt x="201090" y="98115"/>
                  </a:lnTo>
                  <a:cubicBezTo>
                    <a:pt x="205541" y="98115"/>
                    <a:pt x="211590" y="98115"/>
                    <a:pt x="211590" y="104478"/>
                  </a:cubicBezTo>
                  <a:cubicBezTo>
                    <a:pt x="211590" y="110834"/>
                    <a:pt x="205541" y="110834"/>
                    <a:pt x="201090" y="110834"/>
                  </a:cubicBezTo>
                  <a:lnTo>
                    <a:pt x="112313" y="110834"/>
                  </a:lnTo>
                  <a:lnTo>
                    <a:pt x="112313" y="199881"/>
                  </a:lnTo>
                  <a:cubicBezTo>
                    <a:pt x="112313" y="204330"/>
                    <a:pt x="112313" y="210376"/>
                    <a:pt x="105955" y="210376"/>
                  </a:cubicBezTo>
                  <a:cubicBezTo>
                    <a:pt x="99587" y="210376"/>
                    <a:pt x="99587" y="204330"/>
                    <a:pt x="99587" y="199881"/>
                  </a:cubicBezTo>
                  <a:lnTo>
                    <a:pt x="99587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7" y="98115"/>
                  </a:lnTo>
                  <a:lnTo>
                    <a:pt x="99587" y="9077"/>
                  </a:lnTo>
                  <a:cubicBezTo>
                    <a:pt x="99587" y="4627"/>
                    <a:pt x="99587" y="-1419"/>
                    <a:pt x="105955" y="-1419"/>
                  </a:cubicBezTo>
                  <a:cubicBezTo>
                    <a:pt x="112313" y="-1419"/>
                    <a:pt x="112313" y="4627"/>
                    <a:pt x="112313" y="9077"/>
                  </a:cubicBezTo>
                  <a:lnTo>
                    <a:pt x="112313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EBB735E-414D-ED9A-CD62-84C8281A602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 flipV="1">
              <a:off x="6948130" y="-17003910"/>
              <a:ext cx="261218" cy="218149"/>
            </a:xfrm>
            <a:custGeom>
              <a:avLst/>
              <a:gdLst>
                <a:gd name="connsiteX0" fmla="*/ 83367 w 261218"/>
                <a:gd name="connsiteY0" fmla="*/ 212588 h 218149"/>
                <a:gd name="connsiteX1" fmla="*/ 72866 w 261218"/>
                <a:gd name="connsiteY1" fmla="*/ 216728 h 218149"/>
                <a:gd name="connsiteX2" fmla="*/ 0 w 261218"/>
                <a:gd name="connsiteY2" fmla="*/ 216728 h 218149"/>
                <a:gd name="connsiteX3" fmla="*/ 0 w 261218"/>
                <a:gd name="connsiteY3" fmla="*/ 201783 h 218149"/>
                <a:gd name="connsiteX4" fmla="*/ 34367 w 261218"/>
                <a:gd name="connsiteY4" fmla="*/ 201783 h 218149"/>
                <a:gd name="connsiteX5" fmla="*/ 34367 w 261218"/>
                <a:gd name="connsiteY5" fmla="*/ 22752 h 218149"/>
                <a:gd name="connsiteX6" fmla="*/ 25134 w 261218"/>
                <a:gd name="connsiteY6" fmla="*/ 14480 h 218149"/>
                <a:gd name="connsiteX7" fmla="*/ 7956 w 261218"/>
                <a:gd name="connsiteY7" fmla="*/ 13524 h 218149"/>
                <a:gd name="connsiteX8" fmla="*/ 0 w 261218"/>
                <a:gd name="connsiteY8" fmla="*/ 13524 h 218149"/>
                <a:gd name="connsiteX9" fmla="*/ 0 w 261218"/>
                <a:gd name="connsiteY9" fmla="*/ -1421 h 218149"/>
                <a:gd name="connsiteX10" fmla="*/ 42642 w 261218"/>
                <a:gd name="connsiteY10" fmla="*/ -462 h 218149"/>
                <a:gd name="connsiteX11" fmla="*/ 85592 w 261218"/>
                <a:gd name="connsiteY11" fmla="*/ -1421 h 218149"/>
                <a:gd name="connsiteX12" fmla="*/ 85592 w 261218"/>
                <a:gd name="connsiteY12" fmla="*/ 13524 h 218149"/>
                <a:gd name="connsiteX13" fmla="*/ 77637 w 261218"/>
                <a:gd name="connsiteY13" fmla="*/ 13524 h 218149"/>
                <a:gd name="connsiteX14" fmla="*/ 60768 w 261218"/>
                <a:gd name="connsiteY14" fmla="*/ 14480 h 218149"/>
                <a:gd name="connsiteX15" fmla="*/ 51225 w 261218"/>
                <a:gd name="connsiteY15" fmla="*/ 22752 h 218149"/>
                <a:gd name="connsiteX16" fmla="*/ 51225 w 261218"/>
                <a:gd name="connsiteY16" fmla="*/ 189064 h 218149"/>
                <a:gd name="connsiteX17" fmla="*/ 209674 w 261218"/>
                <a:gd name="connsiteY17" fmla="*/ 2710 h 218149"/>
                <a:gd name="connsiteX18" fmla="*/ 218268 w 261218"/>
                <a:gd name="connsiteY18" fmla="*/ -1421 h 218149"/>
                <a:gd name="connsiteX19" fmla="*/ 226862 w 261218"/>
                <a:gd name="connsiteY19" fmla="*/ 8754 h 218149"/>
                <a:gd name="connsiteX20" fmla="*/ 226862 w 261218"/>
                <a:gd name="connsiteY20" fmla="*/ 192555 h 218149"/>
                <a:gd name="connsiteX21" fmla="*/ 236086 w 261218"/>
                <a:gd name="connsiteY21" fmla="*/ 200827 h 218149"/>
                <a:gd name="connsiteX22" fmla="*/ 253264 w 261218"/>
                <a:gd name="connsiteY22" fmla="*/ 201783 h 218149"/>
                <a:gd name="connsiteX23" fmla="*/ 261219 w 261218"/>
                <a:gd name="connsiteY23" fmla="*/ 201783 h 218149"/>
                <a:gd name="connsiteX24" fmla="*/ 261219 w 261218"/>
                <a:gd name="connsiteY24" fmla="*/ 216728 h 218149"/>
                <a:gd name="connsiteX25" fmla="*/ 218588 w 261218"/>
                <a:gd name="connsiteY25" fmla="*/ 215771 h 218149"/>
                <a:gd name="connsiteX26" fmla="*/ 175637 w 261218"/>
                <a:gd name="connsiteY26" fmla="*/ 216728 h 218149"/>
                <a:gd name="connsiteX27" fmla="*/ 175637 w 261218"/>
                <a:gd name="connsiteY27" fmla="*/ 201783 h 218149"/>
                <a:gd name="connsiteX28" fmla="*/ 183592 w 261218"/>
                <a:gd name="connsiteY28" fmla="*/ 201783 h 218149"/>
                <a:gd name="connsiteX29" fmla="*/ 200451 w 261218"/>
                <a:gd name="connsiteY29" fmla="*/ 200827 h 218149"/>
                <a:gd name="connsiteX30" fmla="*/ 209994 w 261218"/>
                <a:gd name="connsiteY30" fmla="*/ 192555 h 218149"/>
                <a:gd name="connsiteX31" fmla="*/ 209994 w 261218"/>
                <a:gd name="connsiteY31" fmla="*/ 63773 h 218149"/>
                <a:gd name="connsiteX32" fmla="*/ 83367 w 261218"/>
                <a:gd name="connsiteY32" fmla="*/ 21258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18" h="218149">
                  <a:moveTo>
                    <a:pt x="83367" y="212588"/>
                  </a:moveTo>
                  <a:cubicBezTo>
                    <a:pt x="79863" y="216408"/>
                    <a:pt x="79544" y="216728"/>
                    <a:pt x="72866" y="216728"/>
                  </a:cubicBezTo>
                  <a:lnTo>
                    <a:pt x="0" y="216728"/>
                  </a:lnTo>
                  <a:lnTo>
                    <a:pt x="0" y="201783"/>
                  </a:lnTo>
                  <a:lnTo>
                    <a:pt x="34367" y="201783"/>
                  </a:lnTo>
                  <a:lnTo>
                    <a:pt x="34367" y="22752"/>
                  </a:lnTo>
                  <a:cubicBezTo>
                    <a:pt x="34367" y="15749"/>
                    <a:pt x="34047" y="15429"/>
                    <a:pt x="25134" y="14480"/>
                  </a:cubicBezTo>
                  <a:cubicBezTo>
                    <a:pt x="17498" y="13524"/>
                    <a:pt x="16869" y="13524"/>
                    <a:pt x="7956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462"/>
                    <a:pt x="30225" y="-462"/>
                    <a:pt x="42642" y="-462"/>
                  </a:cubicBezTo>
                  <a:cubicBezTo>
                    <a:pt x="55997" y="-462"/>
                    <a:pt x="72547" y="-462"/>
                    <a:pt x="85592" y="-1421"/>
                  </a:cubicBezTo>
                  <a:lnTo>
                    <a:pt x="85592" y="13524"/>
                  </a:lnTo>
                  <a:lnTo>
                    <a:pt x="77637" y="13524"/>
                  </a:lnTo>
                  <a:cubicBezTo>
                    <a:pt x="71908" y="13524"/>
                    <a:pt x="66498" y="13843"/>
                    <a:pt x="60768" y="14480"/>
                  </a:cubicBezTo>
                  <a:cubicBezTo>
                    <a:pt x="51545" y="15429"/>
                    <a:pt x="51225" y="15749"/>
                    <a:pt x="51225" y="22752"/>
                  </a:cubicBezTo>
                  <a:lnTo>
                    <a:pt x="51225" y="189064"/>
                  </a:lnTo>
                  <a:lnTo>
                    <a:pt x="209674" y="2710"/>
                  </a:lnTo>
                  <a:cubicBezTo>
                    <a:pt x="212858" y="-1102"/>
                    <a:pt x="213178" y="-1421"/>
                    <a:pt x="218268" y="-1421"/>
                  </a:cubicBezTo>
                  <a:cubicBezTo>
                    <a:pt x="226862" y="-1421"/>
                    <a:pt x="226862" y="1441"/>
                    <a:pt x="226862" y="8754"/>
                  </a:cubicBezTo>
                  <a:lnTo>
                    <a:pt x="226862" y="192555"/>
                  </a:lnTo>
                  <a:cubicBezTo>
                    <a:pt x="226862" y="199560"/>
                    <a:pt x="227182" y="199868"/>
                    <a:pt x="236086" y="200827"/>
                  </a:cubicBezTo>
                  <a:cubicBezTo>
                    <a:pt x="243721" y="201783"/>
                    <a:pt x="244360" y="201783"/>
                    <a:pt x="253264" y="201783"/>
                  </a:cubicBezTo>
                  <a:lnTo>
                    <a:pt x="261219" y="201783"/>
                  </a:lnTo>
                  <a:lnTo>
                    <a:pt x="261219" y="216728"/>
                  </a:lnTo>
                  <a:cubicBezTo>
                    <a:pt x="249131" y="215771"/>
                    <a:pt x="230994" y="215771"/>
                    <a:pt x="218588" y="215771"/>
                  </a:cubicBezTo>
                  <a:cubicBezTo>
                    <a:pt x="205222" y="215771"/>
                    <a:pt x="188683" y="215771"/>
                    <a:pt x="175637" y="216728"/>
                  </a:cubicBezTo>
                  <a:lnTo>
                    <a:pt x="175637" y="201783"/>
                  </a:lnTo>
                  <a:lnTo>
                    <a:pt x="183592" y="201783"/>
                  </a:lnTo>
                  <a:cubicBezTo>
                    <a:pt x="189311" y="201783"/>
                    <a:pt x="194721" y="201464"/>
                    <a:pt x="200451" y="200827"/>
                  </a:cubicBezTo>
                  <a:cubicBezTo>
                    <a:pt x="209674" y="199868"/>
                    <a:pt x="209994" y="199560"/>
                    <a:pt x="209994" y="192555"/>
                  </a:cubicBezTo>
                  <a:lnTo>
                    <a:pt x="209994" y="63773"/>
                  </a:lnTo>
                  <a:lnTo>
                    <a:pt x="83367" y="21258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71C3A1D-64EA-6EFC-7C30-93F43600EEC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 flipV="1">
              <a:off x="7238367" y="-16894823"/>
              <a:ext cx="118302" cy="202177"/>
            </a:xfrm>
            <a:custGeom>
              <a:avLst/>
              <a:gdLst>
                <a:gd name="connsiteX0" fmla="*/ 74413 w 118302"/>
                <a:gd name="connsiteY0" fmla="*/ 131958 h 202177"/>
                <a:gd name="connsiteX1" fmla="*/ 96252 w 118302"/>
                <a:gd name="connsiteY1" fmla="*/ 131958 h 202177"/>
                <a:gd name="connsiteX2" fmla="*/ 103599 w 118302"/>
                <a:gd name="connsiteY2" fmla="*/ 136857 h 202177"/>
                <a:gd name="connsiteX3" fmla="*/ 96692 w 118302"/>
                <a:gd name="connsiteY3" fmla="*/ 139978 h 202177"/>
                <a:gd name="connsiteX4" fmla="*/ 75970 w 118302"/>
                <a:gd name="connsiteY4" fmla="*/ 139978 h 202177"/>
                <a:gd name="connsiteX5" fmla="*/ 84664 w 118302"/>
                <a:gd name="connsiteY5" fmla="*/ 184961 h 202177"/>
                <a:gd name="connsiteX6" fmla="*/ 96023 w 118302"/>
                <a:gd name="connsiteY6" fmla="*/ 194530 h 202177"/>
                <a:gd name="connsiteX7" fmla="*/ 106494 w 118302"/>
                <a:gd name="connsiteY7" fmla="*/ 191854 h 202177"/>
                <a:gd name="connsiteX8" fmla="*/ 96692 w 118302"/>
                <a:gd name="connsiteY8" fmla="*/ 179614 h 202177"/>
                <a:gd name="connsiteX9" fmla="*/ 105605 w 118302"/>
                <a:gd name="connsiteY9" fmla="*/ 171374 h 202177"/>
                <a:gd name="connsiteX10" fmla="*/ 118302 w 118302"/>
                <a:gd name="connsiteY10" fmla="*/ 184961 h 202177"/>
                <a:gd name="connsiteX11" fmla="*/ 96023 w 118302"/>
                <a:gd name="connsiteY11" fmla="*/ 200763 h 202177"/>
                <a:gd name="connsiteX12" fmla="*/ 69292 w 118302"/>
                <a:gd name="connsiteY12" fmla="*/ 184064 h 202177"/>
                <a:gd name="connsiteX13" fmla="*/ 58372 w 118302"/>
                <a:gd name="connsiteY13" fmla="*/ 139978 h 202177"/>
                <a:gd name="connsiteX14" fmla="*/ 40775 w 118302"/>
                <a:gd name="connsiteY14" fmla="*/ 139978 h 202177"/>
                <a:gd name="connsiteX15" fmla="*/ 33418 w 118302"/>
                <a:gd name="connsiteY15" fmla="*/ 135080 h 202177"/>
                <a:gd name="connsiteX16" fmla="*/ 40326 w 118302"/>
                <a:gd name="connsiteY16" fmla="*/ 131958 h 202177"/>
                <a:gd name="connsiteX17" fmla="*/ 56815 w 118302"/>
                <a:gd name="connsiteY17" fmla="*/ 131958 h 202177"/>
                <a:gd name="connsiteX18" fmla="*/ 37212 w 118302"/>
                <a:gd name="connsiteY18" fmla="*/ 26639 h 202177"/>
                <a:gd name="connsiteX19" fmla="*/ 21610 w 118302"/>
                <a:gd name="connsiteY19" fmla="*/ 4822 h 202177"/>
                <a:gd name="connsiteX20" fmla="*/ 11808 w 118302"/>
                <a:gd name="connsiteY20" fmla="*/ 7496 h 202177"/>
                <a:gd name="connsiteX21" fmla="*/ 21610 w 118302"/>
                <a:gd name="connsiteY21" fmla="*/ 19736 h 202177"/>
                <a:gd name="connsiteX22" fmla="*/ 12707 w 118302"/>
                <a:gd name="connsiteY22" fmla="*/ 27976 h 202177"/>
                <a:gd name="connsiteX23" fmla="*/ 0 w 118302"/>
                <a:gd name="connsiteY23" fmla="*/ 14389 h 202177"/>
                <a:gd name="connsiteX24" fmla="*/ 21610 w 118302"/>
                <a:gd name="connsiteY24" fmla="*/ -1415 h 202177"/>
                <a:gd name="connsiteX25" fmla="*/ 48351 w 118302"/>
                <a:gd name="connsiteY25" fmla="*/ 18179 h 202177"/>
                <a:gd name="connsiteX26" fmla="*/ 61936 w 118302"/>
                <a:gd name="connsiteY26" fmla="*/ 63162 h 202177"/>
                <a:gd name="connsiteX27" fmla="*/ 74413 w 118302"/>
                <a:gd name="connsiteY27" fmla="*/ 131958 h 20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302" h="202177">
                  <a:moveTo>
                    <a:pt x="74413" y="131958"/>
                  </a:moveTo>
                  <a:lnTo>
                    <a:pt x="96252" y="131958"/>
                  </a:lnTo>
                  <a:cubicBezTo>
                    <a:pt x="100705" y="131958"/>
                    <a:pt x="103599" y="131958"/>
                    <a:pt x="103599" y="136857"/>
                  </a:cubicBezTo>
                  <a:cubicBezTo>
                    <a:pt x="103599" y="139978"/>
                    <a:pt x="100705" y="139978"/>
                    <a:pt x="96692" y="139978"/>
                  </a:cubicBezTo>
                  <a:lnTo>
                    <a:pt x="75970" y="139978"/>
                  </a:lnTo>
                  <a:cubicBezTo>
                    <a:pt x="81101" y="168260"/>
                    <a:pt x="82877" y="178498"/>
                    <a:pt x="84664" y="184961"/>
                  </a:cubicBezTo>
                  <a:cubicBezTo>
                    <a:pt x="85782" y="189859"/>
                    <a:pt x="90683" y="194530"/>
                    <a:pt x="96023" y="194530"/>
                  </a:cubicBezTo>
                  <a:cubicBezTo>
                    <a:pt x="96252" y="194530"/>
                    <a:pt x="102262" y="194530"/>
                    <a:pt x="106494" y="191854"/>
                  </a:cubicBezTo>
                  <a:cubicBezTo>
                    <a:pt x="97361" y="188961"/>
                    <a:pt x="96692" y="180951"/>
                    <a:pt x="96692" y="179614"/>
                  </a:cubicBezTo>
                  <a:cubicBezTo>
                    <a:pt x="96692" y="174716"/>
                    <a:pt x="100485" y="171374"/>
                    <a:pt x="105605" y="171374"/>
                  </a:cubicBezTo>
                  <a:cubicBezTo>
                    <a:pt x="111624" y="171374"/>
                    <a:pt x="118302" y="176493"/>
                    <a:pt x="118302" y="184961"/>
                  </a:cubicBezTo>
                  <a:cubicBezTo>
                    <a:pt x="118302" y="195196"/>
                    <a:pt x="107392" y="200763"/>
                    <a:pt x="96023" y="200763"/>
                  </a:cubicBezTo>
                  <a:cubicBezTo>
                    <a:pt x="86221" y="200763"/>
                    <a:pt x="75311" y="195196"/>
                    <a:pt x="69292" y="184064"/>
                  </a:cubicBezTo>
                  <a:cubicBezTo>
                    <a:pt x="64830" y="175822"/>
                    <a:pt x="63054" y="165807"/>
                    <a:pt x="58372" y="139978"/>
                  </a:cubicBezTo>
                  <a:lnTo>
                    <a:pt x="40775" y="139978"/>
                  </a:lnTo>
                  <a:cubicBezTo>
                    <a:pt x="36323" y="139978"/>
                    <a:pt x="33418" y="139978"/>
                    <a:pt x="33418" y="135080"/>
                  </a:cubicBezTo>
                  <a:cubicBezTo>
                    <a:pt x="33418" y="131958"/>
                    <a:pt x="36323" y="131958"/>
                    <a:pt x="40326" y="131958"/>
                  </a:cubicBezTo>
                  <a:lnTo>
                    <a:pt x="56815" y="131958"/>
                  </a:lnTo>
                  <a:cubicBezTo>
                    <a:pt x="56595" y="130622"/>
                    <a:pt x="42551" y="50463"/>
                    <a:pt x="37212" y="26639"/>
                  </a:cubicBezTo>
                  <a:cubicBezTo>
                    <a:pt x="36094" y="21741"/>
                    <a:pt x="32311" y="4822"/>
                    <a:pt x="21610" y="4822"/>
                  </a:cubicBezTo>
                  <a:cubicBezTo>
                    <a:pt x="21390" y="4822"/>
                    <a:pt x="16040" y="4822"/>
                    <a:pt x="11808" y="7496"/>
                  </a:cubicBezTo>
                  <a:cubicBezTo>
                    <a:pt x="20941" y="10387"/>
                    <a:pt x="21610" y="18399"/>
                    <a:pt x="21610" y="19736"/>
                  </a:cubicBezTo>
                  <a:cubicBezTo>
                    <a:pt x="21610" y="24634"/>
                    <a:pt x="17827" y="27976"/>
                    <a:pt x="12707" y="27976"/>
                  </a:cubicBezTo>
                  <a:cubicBezTo>
                    <a:pt x="6687" y="27976"/>
                    <a:pt x="0" y="22859"/>
                    <a:pt x="0" y="14389"/>
                  </a:cubicBezTo>
                  <a:cubicBezTo>
                    <a:pt x="0" y="4372"/>
                    <a:pt x="10470" y="-1415"/>
                    <a:pt x="21610" y="-1415"/>
                  </a:cubicBezTo>
                  <a:cubicBezTo>
                    <a:pt x="35874" y="-1415"/>
                    <a:pt x="45676" y="13281"/>
                    <a:pt x="48351" y="18179"/>
                  </a:cubicBezTo>
                  <a:cubicBezTo>
                    <a:pt x="56366" y="33095"/>
                    <a:pt x="61497" y="60488"/>
                    <a:pt x="61936" y="63162"/>
                  </a:cubicBezTo>
                  <a:lnTo>
                    <a:pt x="74413" y="13195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8F6CCAF-0066-E531-E69E-A61BC13610E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 flipV="1">
              <a:off x="7405218" y="-17024262"/>
              <a:ext cx="73814" cy="318000"/>
            </a:xfrm>
            <a:custGeom>
              <a:avLst/>
              <a:gdLst>
                <a:gd name="connsiteX0" fmla="*/ 73814 w 73814"/>
                <a:gd name="connsiteY0" fmla="*/ 157580 h 318000"/>
                <a:gd name="connsiteX1" fmla="*/ 52813 w 73814"/>
                <a:gd name="connsiteY1" fmla="*/ 256794 h 318000"/>
                <a:gd name="connsiteX2" fmla="*/ 3184 w 73814"/>
                <a:gd name="connsiteY2" fmla="*/ 316581 h 318000"/>
                <a:gd name="connsiteX3" fmla="*/ 0 w 73814"/>
                <a:gd name="connsiteY3" fmla="*/ 313399 h 318000"/>
                <a:gd name="connsiteX4" fmla="*/ 6049 w 73814"/>
                <a:gd name="connsiteY4" fmla="*/ 306087 h 318000"/>
                <a:gd name="connsiteX5" fmla="*/ 55358 w 73814"/>
                <a:gd name="connsiteY5" fmla="*/ 157580 h 318000"/>
                <a:gd name="connsiteX6" fmla="*/ 4133 w 73814"/>
                <a:gd name="connsiteY6" fmla="*/ 7170 h 318000"/>
                <a:gd name="connsiteX7" fmla="*/ 0 w 73814"/>
                <a:gd name="connsiteY7" fmla="*/ 1763 h 318000"/>
                <a:gd name="connsiteX8" fmla="*/ 3184 w 73814"/>
                <a:gd name="connsiteY8" fmla="*/ -1419 h 318000"/>
                <a:gd name="connsiteX9" fmla="*/ 53771 w 73814"/>
                <a:gd name="connsiteY9" fmla="*/ 60593 h 318000"/>
                <a:gd name="connsiteX10" fmla="*/ 73814 w 73814"/>
                <a:gd name="connsiteY10" fmla="*/ 157580 h 3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14" h="318000">
                  <a:moveTo>
                    <a:pt x="73814" y="157580"/>
                  </a:moveTo>
                  <a:cubicBezTo>
                    <a:pt x="73814" y="182382"/>
                    <a:pt x="70321" y="220859"/>
                    <a:pt x="52813" y="256794"/>
                  </a:cubicBezTo>
                  <a:cubicBezTo>
                    <a:pt x="33728" y="295910"/>
                    <a:pt x="6358" y="316581"/>
                    <a:pt x="3184" y="316581"/>
                  </a:cubicBezTo>
                  <a:cubicBezTo>
                    <a:pt x="1268" y="316581"/>
                    <a:pt x="0" y="315305"/>
                    <a:pt x="0" y="313399"/>
                  </a:cubicBezTo>
                  <a:cubicBezTo>
                    <a:pt x="0" y="312451"/>
                    <a:pt x="0" y="311811"/>
                    <a:pt x="6049" y="306087"/>
                  </a:cubicBezTo>
                  <a:cubicBezTo>
                    <a:pt x="37221" y="274601"/>
                    <a:pt x="55358" y="224043"/>
                    <a:pt x="55358" y="157580"/>
                  </a:cubicBezTo>
                  <a:cubicBezTo>
                    <a:pt x="55358" y="103200"/>
                    <a:pt x="43590" y="47234"/>
                    <a:pt x="4133" y="7170"/>
                  </a:cubicBezTo>
                  <a:cubicBezTo>
                    <a:pt x="0" y="3349"/>
                    <a:pt x="0" y="2710"/>
                    <a:pt x="0" y="1763"/>
                  </a:cubicBezTo>
                  <a:cubicBezTo>
                    <a:pt x="0" y="-143"/>
                    <a:pt x="1268" y="-1419"/>
                    <a:pt x="3184" y="-1419"/>
                  </a:cubicBezTo>
                  <a:cubicBezTo>
                    <a:pt x="6358" y="-1419"/>
                    <a:pt x="34996" y="20209"/>
                    <a:pt x="53771" y="60593"/>
                  </a:cubicBezTo>
                  <a:cubicBezTo>
                    <a:pt x="70001" y="95568"/>
                    <a:pt x="73814" y="130865"/>
                    <a:pt x="73814" y="15758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E18E317-0441-777B-84B5-ECC4891FCA3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 flipV="1">
              <a:off x="7612237" y="-17056106"/>
              <a:ext cx="83046" cy="381279"/>
            </a:xfrm>
            <a:custGeom>
              <a:avLst/>
              <a:gdLst>
                <a:gd name="connsiteX0" fmla="*/ 83047 w 83046"/>
                <a:gd name="connsiteY0" fmla="*/ 1763 h 381279"/>
                <a:gd name="connsiteX1" fmla="*/ 81769 w 83046"/>
                <a:gd name="connsiteY1" fmla="*/ 4617 h 381279"/>
                <a:gd name="connsiteX2" fmla="*/ 32140 w 83046"/>
                <a:gd name="connsiteY2" fmla="*/ 97793 h 381279"/>
                <a:gd name="connsiteX3" fmla="*/ 21960 w 83046"/>
                <a:gd name="connsiteY3" fmla="*/ 189056 h 381279"/>
                <a:gd name="connsiteX4" fmla="*/ 80182 w 83046"/>
                <a:gd name="connsiteY4" fmla="*/ 372547 h 381279"/>
                <a:gd name="connsiteX5" fmla="*/ 83047 w 83046"/>
                <a:gd name="connsiteY5" fmla="*/ 376678 h 381279"/>
                <a:gd name="connsiteX6" fmla="*/ 79224 w 83046"/>
                <a:gd name="connsiteY6" fmla="*/ 379860 h 381279"/>
                <a:gd name="connsiteX7" fmla="*/ 53132 w 83046"/>
                <a:gd name="connsiteY7" fmla="*/ 356007 h 381279"/>
                <a:gd name="connsiteX8" fmla="*/ 0 w 83046"/>
                <a:gd name="connsiteY8" fmla="*/ 189375 h 381279"/>
                <a:gd name="connsiteX9" fmla="*/ 49639 w 83046"/>
                <a:gd name="connsiteY9" fmla="*/ 26565 h 381279"/>
                <a:gd name="connsiteX10" fmla="*/ 79224 w 83046"/>
                <a:gd name="connsiteY10" fmla="*/ -1419 h 381279"/>
                <a:gd name="connsiteX11" fmla="*/ 83047 w 83046"/>
                <a:gd name="connsiteY11" fmla="*/ 1763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46" h="381279">
                  <a:moveTo>
                    <a:pt x="83047" y="1763"/>
                  </a:moveTo>
                  <a:cubicBezTo>
                    <a:pt x="83047" y="3031"/>
                    <a:pt x="82408" y="3668"/>
                    <a:pt x="81769" y="4617"/>
                  </a:cubicBezTo>
                  <a:cubicBezTo>
                    <a:pt x="67136" y="20199"/>
                    <a:pt x="45496" y="45958"/>
                    <a:pt x="32140" y="97793"/>
                  </a:cubicBezTo>
                  <a:cubicBezTo>
                    <a:pt x="24814" y="126734"/>
                    <a:pt x="21960" y="159486"/>
                    <a:pt x="21960" y="189056"/>
                  </a:cubicBezTo>
                  <a:cubicBezTo>
                    <a:pt x="21960" y="272696"/>
                    <a:pt x="42002" y="331207"/>
                    <a:pt x="80182" y="372547"/>
                  </a:cubicBezTo>
                  <a:cubicBezTo>
                    <a:pt x="83047" y="375410"/>
                    <a:pt x="83047" y="376049"/>
                    <a:pt x="83047" y="376678"/>
                  </a:cubicBezTo>
                  <a:cubicBezTo>
                    <a:pt x="83047" y="379860"/>
                    <a:pt x="80502" y="379860"/>
                    <a:pt x="79224" y="379860"/>
                  </a:cubicBezTo>
                  <a:cubicBezTo>
                    <a:pt x="74453" y="379860"/>
                    <a:pt x="57274" y="360775"/>
                    <a:pt x="53132" y="356007"/>
                  </a:cubicBezTo>
                  <a:cubicBezTo>
                    <a:pt x="20682" y="317528"/>
                    <a:pt x="0" y="260296"/>
                    <a:pt x="0" y="189375"/>
                  </a:cubicBezTo>
                  <a:cubicBezTo>
                    <a:pt x="0" y="144223"/>
                    <a:pt x="7955" y="80306"/>
                    <a:pt x="49639" y="26565"/>
                  </a:cubicBezTo>
                  <a:cubicBezTo>
                    <a:pt x="52823" y="22744"/>
                    <a:pt x="73494" y="-1419"/>
                    <a:pt x="79224" y="-1419"/>
                  </a:cubicBezTo>
                  <a:cubicBezTo>
                    <a:pt x="80502" y="-1419"/>
                    <a:pt x="83047" y="-1419"/>
                    <a:pt x="83047" y="176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DD23F12-DC97-9BA1-D5A0-9FDE690C987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 flipV="1">
              <a:off x="7720221" y="-17003910"/>
              <a:ext cx="117723" cy="218149"/>
            </a:xfrm>
            <a:custGeom>
              <a:avLst/>
              <a:gdLst>
                <a:gd name="connsiteX0" fmla="*/ 81450 w 117723"/>
                <a:gd name="connsiteY0" fmla="*/ 201783 h 218149"/>
                <a:gd name="connsiteX1" fmla="*/ 117723 w 117723"/>
                <a:gd name="connsiteY1" fmla="*/ 201783 h 218149"/>
                <a:gd name="connsiteX2" fmla="*/ 117723 w 117723"/>
                <a:gd name="connsiteY2" fmla="*/ 216728 h 218149"/>
                <a:gd name="connsiteX3" fmla="*/ 58862 w 117723"/>
                <a:gd name="connsiteY3" fmla="*/ 215771 h 218149"/>
                <a:gd name="connsiteX4" fmla="*/ 0 w 117723"/>
                <a:gd name="connsiteY4" fmla="*/ 216728 h 218149"/>
                <a:gd name="connsiteX5" fmla="*/ 0 w 117723"/>
                <a:gd name="connsiteY5" fmla="*/ 201783 h 218149"/>
                <a:gd name="connsiteX6" fmla="*/ 36273 w 117723"/>
                <a:gd name="connsiteY6" fmla="*/ 201783 h 218149"/>
                <a:gd name="connsiteX7" fmla="*/ 36273 w 117723"/>
                <a:gd name="connsiteY7" fmla="*/ 13524 h 218149"/>
                <a:gd name="connsiteX8" fmla="*/ 0 w 117723"/>
                <a:gd name="connsiteY8" fmla="*/ 13524 h 218149"/>
                <a:gd name="connsiteX9" fmla="*/ 0 w 117723"/>
                <a:gd name="connsiteY9" fmla="*/ -1421 h 218149"/>
                <a:gd name="connsiteX10" fmla="*/ 58862 w 117723"/>
                <a:gd name="connsiteY10" fmla="*/ -462 h 218149"/>
                <a:gd name="connsiteX11" fmla="*/ 117723 w 117723"/>
                <a:gd name="connsiteY11" fmla="*/ -1421 h 218149"/>
                <a:gd name="connsiteX12" fmla="*/ 117723 w 117723"/>
                <a:gd name="connsiteY12" fmla="*/ 13524 h 218149"/>
                <a:gd name="connsiteX13" fmla="*/ 81450 w 117723"/>
                <a:gd name="connsiteY13" fmla="*/ 13524 h 218149"/>
                <a:gd name="connsiteX14" fmla="*/ 81450 w 117723"/>
                <a:gd name="connsiteY14" fmla="*/ 201783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3" h="218149">
                  <a:moveTo>
                    <a:pt x="81450" y="201783"/>
                  </a:moveTo>
                  <a:lnTo>
                    <a:pt x="117723" y="201783"/>
                  </a:lnTo>
                  <a:lnTo>
                    <a:pt x="117723" y="216728"/>
                  </a:lnTo>
                  <a:cubicBezTo>
                    <a:pt x="104677" y="215771"/>
                    <a:pt x="73494" y="215771"/>
                    <a:pt x="58862" y="215771"/>
                  </a:cubicBezTo>
                  <a:cubicBezTo>
                    <a:pt x="44229" y="215771"/>
                    <a:pt x="13046" y="215771"/>
                    <a:pt x="0" y="216728"/>
                  </a:cubicBezTo>
                  <a:lnTo>
                    <a:pt x="0" y="201783"/>
                  </a:lnTo>
                  <a:lnTo>
                    <a:pt x="36273" y="201783"/>
                  </a:lnTo>
                  <a:lnTo>
                    <a:pt x="36273" y="13524"/>
                  </a:lnTo>
                  <a:lnTo>
                    <a:pt x="0" y="13524"/>
                  </a:lnTo>
                  <a:lnTo>
                    <a:pt x="0" y="-1421"/>
                  </a:lnTo>
                  <a:cubicBezTo>
                    <a:pt x="13046" y="-462"/>
                    <a:pt x="44229" y="-462"/>
                    <a:pt x="58862" y="-462"/>
                  </a:cubicBezTo>
                  <a:cubicBezTo>
                    <a:pt x="73494" y="-462"/>
                    <a:pt x="104677" y="-462"/>
                    <a:pt x="117723" y="-1421"/>
                  </a:cubicBezTo>
                  <a:lnTo>
                    <a:pt x="117723" y="13524"/>
                  </a:lnTo>
                  <a:lnTo>
                    <a:pt x="81450" y="13524"/>
                  </a:lnTo>
                  <a:lnTo>
                    <a:pt x="81450" y="201783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21D5C08-05F0-E11C-AF1F-E5710802C6E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 flipV="1">
              <a:off x="7937039" y="-16971158"/>
              <a:ext cx="211590" cy="211795"/>
            </a:xfrm>
            <a:custGeom>
              <a:avLst/>
              <a:gdLst>
                <a:gd name="connsiteX0" fmla="*/ 112313 w 211590"/>
                <a:gd name="connsiteY0" fmla="*/ 98115 h 211795"/>
                <a:gd name="connsiteX1" fmla="*/ 201090 w 211590"/>
                <a:gd name="connsiteY1" fmla="*/ 98115 h 211795"/>
                <a:gd name="connsiteX2" fmla="*/ 211590 w 211590"/>
                <a:gd name="connsiteY2" fmla="*/ 104478 h 211795"/>
                <a:gd name="connsiteX3" fmla="*/ 201090 w 211590"/>
                <a:gd name="connsiteY3" fmla="*/ 110834 h 211795"/>
                <a:gd name="connsiteX4" fmla="*/ 112313 w 211590"/>
                <a:gd name="connsiteY4" fmla="*/ 110834 h 211795"/>
                <a:gd name="connsiteX5" fmla="*/ 112313 w 211590"/>
                <a:gd name="connsiteY5" fmla="*/ 199881 h 211795"/>
                <a:gd name="connsiteX6" fmla="*/ 105955 w 211590"/>
                <a:gd name="connsiteY6" fmla="*/ 210376 h 211795"/>
                <a:gd name="connsiteX7" fmla="*/ 99587 w 211590"/>
                <a:gd name="connsiteY7" fmla="*/ 199881 h 211795"/>
                <a:gd name="connsiteX8" fmla="*/ 99587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7 w 211590"/>
                <a:gd name="connsiteY12" fmla="*/ 98115 h 211795"/>
                <a:gd name="connsiteX13" fmla="*/ 99587 w 211590"/>
                <a:gd name="connsiteY13" fmla="*/ 9077 h 211795"/>
                <a:gd name="connsiteX14" fmla="*/ 105955 w 211590"/>
                <a:gd name="connsiteY14" fmla="*/ -1419 h 211795"/>
                <a:gd name="connsiteX15" fmla="*/ 112313 w 211590"/>
                <a:gd name="connsiteY15" fmla="*/ 9077 h 211795"/>
                <a:gd name="connsiteX16" fmla="*/ 112313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3" y="98115"/>
                  </a:moveTo>
                  <a:lnTo>
                    <a:pt x="201090" y="98115"/>
                  </a:lnTo>
                  <a:cubicBezTo>
                    <a:pt x="205541" y="98115"/>
                    <a:pt x="211590" y="98115"/>
                    <a:pt x="211590" y="104478"/>
                  </a:cubicBezTo>
                  <a:cubicBezTo>
                    <a:pt x="211590" y="110834"/>
                    <a:pt x="205541" y="110834"/>
                    <a:pt x="201090" y="110834"/>
                  </a:cubicBezTo>
                  <a:lnTo>
                    <a:pt x="112313" y="110834"/>
                  </a:lnTo>
                  <a:lnTo>
                    <a:pt x="112313" y="199881"/>
                  </a:lnTo>
                  <a:cubicBezTo>
                    <a:pt x="112313" y="204330"/>
                    <a:pt x="112313" y="210376"/>
                    <a:pt x="105955" y="210376"/>
                  </a:cubicBezTo>
                  <a:cubicBezTo>
                    <a:pt x="99587" y="210376"/>
                    <a:pt x="99587" y="204330"/>
                    <a:pt x="99587" y="199881"/>
                  </a:cubicBezTo>
                  <a:lnTo>
                    <a:pt x="99587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7" y="98115"/>
                  </a:lnTo>
                  <a:lnTo>
                    <a:pt x="99587" y="9077"/>
                  </a:lnTo>
                  <a:cubicBezTo>
                    <a:pt x="99587" y="4627"/>
                    <a:pt x="99587" y="-1419"/>
                    <a:pt x="105955" y="-1419"/>
                  </a:cubicBezTo>
                  <a:cubicBezTo>
                    <a:pt x="112313" y="-1419"/>
                    <a:pt x="112313" y="4627"/>
                    <a:pt x="112313" y="9077"/>
                  </a:cubicBezTo>
                  <a:lnTo>
                    <a:pt x="112313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06F2283-2988-31FB-D3CD-4FC97E3E897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 flipV="1">
              <a:off x="8318174" y="-17054662"/>
              <a:ext cx="114868" cy="9857"/>
            </a:xfrm>
            <a:custGeom>
              <a:avLst/>
              <a:gdLst>
                <a:gd name="connsiteX0" fmla="*/ 114868 w 114868"/>
                <a:gd name="connsiteY0" fmla="*/ -1431 h 9857"/>
                <a:gd name="connsiteX1" fmla="*/ 114868 w 114868"/>
                <a:gd name="connsiteY1" fmla="*/ 8427 h 9857"/>
                <a:gd name="connsiteX2" fmla="*/ 0 w 114868"/>
                <a:gd name="connsiteY2" fmla="*/ 8427 h 9857"/>
                <a:gd name="connsiteX3" fmla="*/ 0 w 114868"/>
                <a:gd name="connsiteY3" fmla="*/ -1431 h 9857"/>
                <a:gd name="connsiteX4" fmla="*/ 114868 w 114868"/>
                <a:gd name="connsiteY4" fmla="*/ -1431 h 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68" h="9857">
                  <a:moveTo>
                    <a:pt x="114868" y="-1431"/>
                  </a:moveTo>
                  <a:lnTo>
                    <a:pt x="114868" y="8427"/>
                  </a:lnTo>
                  <a:lnTo>
                    <a:pt x="0" y="8427"/>
                  </a:lnTo>
                  <a:lnTo>
                    <a:pt x="0" y="-1431"/>
                  </a:lnTo>
                  <a:lnTo>
                    <a:pt x="114868" y="-14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721EF4D-E35D-BA7F-CD03-DECB3D75CCB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 flipV="1">
              <a:off x="8250465" y="-17007721"/>
              <a:ext cx="250079" cy="221960"/>
            </a:xfrm>
            <a:custGeom>
              <a:avLst/>
              <a:gdLst>
                <a:gd name="connsiteX0" fmla="*/ 137766 w 250079"/>
                <a:gd name="connsiteY0" fmla="*/ 212278 h 221960"/>
                <a:gd name="connsiteX1" fmla="*/ 125040 w 250079"/>
                <a:gd name="connsiteY1" fmla="*/ 220539 h 221960"/>
                <a:gd name="connsiteX2" fmla="*/ 112632 w 250079"/>
                <a:gd name="connsiteY2" fmla="*/ 212278 h 221960"/>
                <a:gd name="connsiteX3" fmla="*/ 33727 w 250079"/>
                <a:gd name="connsiteY3" fmla="*/ 20836 h 221960"/>
                <a:gd name="connsiteX4" fmla="*/ 6678 w 250079"/>
                <a:gd name="connsiteY4" fmla="*/ 13524 h 221960"/>
                <a:gd name="connsiteX5" fmla="*/ 0 w 250079"/>
                <a:gd name="connsiteY5" fmla="*/ 13524 h 221960"/>
                <a:gd name="connsiteX6" fmla="*/ 0 w 250079"/>
                <a:gd name="connsiteY6" fmla="*/ -1421 h 221960"/>
                <a:gd name="connsiteX7" fmla="*/ 37221 w 250079"/>
                <a:gd name="connsiteY7" fmla="*/ -463 h 221960"/>
                <a:gd name="connsiteX8" fmla="*/ 79224 w 250079"/>
                <a:gd name="connsiteY8" fmla="*/ -1421 h 221960"/>
                <a:gd name="connsiteX9" fmla="*/ 79224 w 250079"/>
                <a:gd name="connsiteY9" fmla="*/ 13524 h 221960"/>
                <a:gd name="connsiteX10" fmla="*/ 50906 w 250079"/>
                <a:gd name="connsiteY10" fmla="*/ 17664 h 221960"/>
                <a:gd name="connsiteX11" fmla="*/ 52184 w 250079"/>
                <a:gd name="connsiteY11" fmla="*/ 21473 h 221960"/>
                <a:gd name="connsiteX12" fmla="*/ 68085 w 250079"/>
                <a:gd name="connsiteY12" fmla="*/ 59952 h 221960"/>
                <a:gd name="connsiteX13" fmla="*/ 153358 w 250079"/>
                <a:gd name="connsiteY13" fmla="*/ 59952 h 221960"/>
                <a:gd name="connsiteX14" fmla="*/ 172452 w 250079"/>
                <a:gd name="connsiteY14" fmla="*/ 13524 h 221960"/>
                <a:gd name="connsiteX15" fmla="*/ 142218 w 250079"/>
                <a:gd name="connsiteY15" fmla="*/ 13524 h 221960"/>
                <a:gd name="connsiteX16" fmla="*/ 142218 w 250079"/>
                <a:gd name="connsiteY16" fmla="*/ -1421 h 221960"/>
                <a:gd name="connsiteX17" fmla="*/ 198225 w 250079"/>
                <a:gd name="connsiteY17" fmla="*/ -463 h 221960"/>
                <a:gd name="connsiteX18" fmla="*/ 250079 w 250079"/>
                <a:gd name="connsiteY18" fmla="*/ -1421 h 221960"/>
                <a:gd name="connsiteX19" fmla="*/ 250079 w 250079"/>
                <a:gd name="connsiteY19" fmla="*/ 13524 h 221960"/>
                <a:gd name="connsiteX20" fmla="*/ 219216 w 250079"/>
                <a:gd name="connsiteY20" fmla="*/ 13524 h 221960"/>
                <a:gd name="connsiteX21" fmla="*/ 137766 w 250079"/>
                <a:gd name="connsiteY21" fmla="*/ 212278 h 221960"/>
                <a:gd name="connsiteX22" fmla="*/ 110726 w 250079"/>
                <a:gd name="connsiteY22" fmla="*/ 163305 h 221960"/>
                <a:gd name="connsiteX23" fmla="*/ 146999 w 250079"/>
                <a:gd name="connsiteY23" fmla="*/ 74897 h 221960"/>
                <a:gd name="connsiteX24" fmla="*/ 74453 w 250079"/>
                <a:gd name="connsiteY24" fmla="*/ 74897 h 221960"/>
                <a:gd name="connsiteX25" fmla="*/ 110726 w 250079"/>
                <a:gd name="connsiteY25" fmla="*/ 163305 h 22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0079" h="221960">
                  <a:moveTo>
                    <a:pt x="137766" y="212278"/>
                  </a:moveTo>
                  <a:cubicBezTo>
                    <a:pt x="134272" y="220539"/>
                    <a:pt x="130450" y="220539"/>
                    <a:pt x="125040" y="220539"/>
                  </a:cubicBezTo>
                  <a:cubicBezTo>
                    <a:pt x="116136" y="220539"/>
                    <a:pt x="114858" y="217994"/>
                    <a:pt x="112632" y="212278"/>
                  </a:cubicBezTo>
                  <a:lnTo>
                    <a:pt x="33727" y="20836"/>
                  </a:lnTo>
                  <a:cubicBezTo>
                    <a:pt x="31821" y="16066"/>
                    <a:pt x="30863" y="13524"/>
                    <a:pt x="6678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1102"/>
                    <a:pt x="27360" y="-463"/>
                    <a:pt x="37221" y="-463"/>
                  </a:cubicBezTo>
                  <a:cubicBezTo>
                    <a:pt x="49639" y="-463"/>
                    <a:pt x="67456" y="-463"/>
                    <a:pt x="79224" y="-1421"/>
                  </a:cubicBezTo>
                  <a:lnTo>
                    <a:pt x="79224" y="13524"/>
                  </a:lnTo>
                  <a:cubicBezTo>
                    <a:pt x="78585" y="13524"/>
                    <a:pt x="50906" y="13524"/>
                    <a:pt x="50906" y="17664"/>
                  </a:cubicBezTo>
                  <a:cubicBezTo>
                    <a:pt x="50906" y="17972"/>
                    <a:pt x="51864" y="21156"/>
                    <a:pt x="52184" y="21473"/>
                  </a:cubicBezTo>
                  <a:lnTo>
                    <a:pt x="68085" y="59952"/>
                  </a:lnTo>
                  <a:lnTo>
                    <a:pt x="153358" y="59952"/>
                  </a:lnTo>
                  <a:lnTo>
                    <a:pt x="172452" y="13524"/>
                  </a:lnTo>
                  <a:lnTo>
                    <a:pt x="142218" y="13524"/>
                  </a:lnTo>
                  <a:lnTo>
                    <a:pt x="142218" y="-1421"/>
                  </a:lnTo>
                  <a:cubicBezTo>
                    <a:pt x="154316" y="-463"/>
                    <a:pt x="184540" y="-463"/>
                    <a:pt x="198225" y="-463"/>
                  </a:cubicBezTo>
                  <a:cubicBezTo>
                    <a:pt x="210951" y="-463"/>
                    <a:pt x="238949" y="-463"/>
                    <a:pt x="250079" y="-1421"/>
                  </a:cubicBezTo>
                  <a:lnTo>
                    <a:pt x="250079" y="13524"/>
                  </a:lnTo>
                  <a:lnTo>
                    <a:pt x="219216" y="13524"/>
                  </a:lnTo>
                  <a:lnTo>
                    <a:pt x="137766" y="212278"/>
                  </a:lnTo>
                  <a:close/>
                  <a:moveTo>
                    <a:pt x="110726" y="163305"/>
                  </a:moveTo>
                  <a:lnTo>
                    <a:pt x="146999" y="74897"/>
                  </a:lnTo>
                  <a:lnTo>
                    <a:pt x="74453" y="74897"/>
                  </a:lnTo>
                  <a:lnTo>
                    <a:pt x="110726" y="16330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1A5F7EB-0D35-B039-74E1-D6426344496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 flipV="1">
              <a:off x="8528099" y="-17056106"/>
              <a:ext cx="83036" cy="381279"/>
            </a:xfrm>
            <a:custGeom>
              <a:avLst/>
              <a:gdLst>
                <a:gd name="connsiteX0" fmla="*/ 83037 w 83036"/>
                <a:gd name="connsiteY0" fmla="*/ 189056 h 381279"/>
                <a:gd name="connsiteX1" fmla="*/ 33409 w 83036"/>
                <a:gd name="connsiteY1" fmla="*/ 351876 h 381279"/>
                <a:gd name="connsiteX2" fmla="*/ 3813 w 83036"/>
                <a:gd name="connsiteY2" fmla="*/ 379860 h 381279"/>
                <a:gd name="connsiteX3" fmla="*/ 0 w 83036"/>
                <a:gd name="connsiteY3" fmla="*/ 376678 h 381279"/>
                <a:gd name="connsiteX4" fmla="*/ 1907 w 83036"/>
                <a:gd name="connsiteY4" fmla="*/ 373506 h 381279"/>
                <a:gd name="connsiteX5" fmla="*/ 50907 w 83036"/>
                <a:gd name="connsiteY5" fmla="*/ 280648 h 381279"/>
                <a:gd name="connsiteX6" fmla="*/ 61088 w 83036"/>
                <a:gd name="connsiteY6" fmla="*/ 189375 h 381279"/>
                <a:gd name="connsiteX7" fmla="*/ 49949 w 83036"/>
                <a:gd name="connsiteY7" fmla="*/ 93662 h 381279"/>
                <a:gd name="connsiteX8" fmla="*/ 2855 w 83036"/>
                <a:gd name="connsiteY8" fmla="*/ 5893 h 381279"/>
                <a:gd name="connsiteX9" fmla="*/ 0 w 83036"/>
                <a:gd name="connsiteY9" fmla="*/ 1763 h 381279"/>
                <a:gd name="connsiteX10" fmla="*/ 3813 w 83036"/>
                <a:gd name="connsiteY10" fmla="*/ -1419 h 381279"/>
                <a:gd name="connsiteX11" fmla="*/ 29905 w 83036"/>
                <a:gd name="connsiteY11" fmla="*/ 22434 h 381279"/>
                <a:gd name="connsiteX12" fmla="*/ 83037 w 83036"/>
                <a:gd name="connsiteY12" fmla="*/ 189056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36" h="381279">
                  <a:moveTo>
                    <a:pt x="83037" y="189056"/>
                  </a:moveTo>
                  <a:cubicBezTo>
                    <a:pt x="83037" y="234217"/>
                    <a:pt x="75082" y="298135"/>
                    <a:pt x="33409" y="351876"/>
                  </a:cubicBezTo>
                  <a:cubicBezTo>
                    <a:pt x="30225" y="355687"/>
                    <a:pt x="9542" y="379860"/>
                    <a:pt x="3813" y="379860"/>
                  </a:cubicBezTo>
                  <a:cubicBezTo>
                    <a:pt x="2226" y="379860"/>
                    <a:pt x="0" y="379221"/>
                    <a:pt x="0" y="376678"/>
                  </a:cubicBezTo>
                  <a:cubicBezTo>
                    <a:pt x="0" y="375410"/>
                    <a:pt x="629" y="374453"/>
                    <a:pt x="1907" y="373506"/>
                  </a:cubicBezTo>
                  <a:cubicBezTo>
                    <a:pt x="17178" y="356965"/>
                    <a:pt x="37860" y="331207"/>
                    <a:pt x="50907" y="280648"/>
                  </a:cubicBezTo>
                  <a:cubicBezTo>
                    <a:pt x="58223" y="251705"/>
                    <a:pt x="61088" y="218953"/>
                    <a:pt x="61088" y="189375"/>
                  </a:cubicBezTo>
                  <a:cubicBezTo>
                    <a:pt x="61088" y="157261"/>
                    <a:pt x="58223" y="124828"/>
                    <a:pt x="49949" y="93662"/>
                  </a:cubicBezTo>
                  <a:cubicBezTo>
                    <a:pt x="37860" y="49140"/>
                    <a:pt x="19085" y="23700"/>
                    <a:pt x="2855" y="5893"/>
                  </a:cubicBezTo>
                  <a:cubicBezTo>
                    <a:pt x="0" y="3031"/>
                    <a:pt x="0" y="2392"/>
                    <a:pt x="0" y="1763"/>
                  </a:cubicBezTo>
                  <a:cubicBezTo>
                    <a:pt x="0" y="-782"/>
                    <a:pt x="2226" y="-1419"/>
                    <a:pt x="3813" y="-1419"/>
                  </a:cubicBezTo>
                  <a:cubicBezTo>
                    <a:pt x="8584" y="-1419"/>
                    <a:pt x="26082" y="17974"/>
                    <a:pt x="29905" y="22434"/>
                  </a:cubicBezTo>
                  <a:cubicBezTo>
                    <a:pt x="62355" y="60912"/>
                    <a:pt x="83037" y="118145"/>
                    <a:pt x="83037" y="189056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7162E33-8DA7-9E9C-4456-39FB7876B26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 flipV="1">
              <a:off x="8748473" y="-16971158"/>
              <a:ext cx="211590" cy="211795"/>
            </a:xfrm>
            <a:custGeom>
              <a:avLst/>
              <a:gdLst>
                <a:gd name="connsiteX0" fmla="*/ 112314 w 211590"/>
                <a:gd name="connsiteY0" fmla="*/ 98115 h 211795"/>
                <a:gd name="connsiteX1" fmla="*/ 201090 w 211590"/>
                <a:gd name="connsiteY1" fmla="*/ 98115 h 211795"/>
                <a:gd name="connsiteX2" fmla="*/ 211591 w 211590"/>
                <a:gd name="connsiteY2" fmla="*/ 104478 h 211795"/>
                <a:gd name="connsiteX3" fmla="*/ 201090 w 211590"/>
                <a:gd name="connsiteY3" fmla="*/ 110834 h 211795"/>
                <a:gd name="connsiteX4" fmla="*/ 112314 w 211590"/>
                <a:gd name="connsiteY4" fmla="*/ 110834 h 211795"/>
                <a:gd name="connsiteX5" fmla="*/ 112314 w 211590"/>
                <a:gd name="connsiteY5" fmla="*/ 199881 h 211795"/>
                <a:gd name="connsiteX6" fmla="*/ 105955 w 211590"/>
                <a:gd name="connsiteY6" fmla="*/ 210376 h 211795"/>
                <a:gd name="connsiteX7" fmla="*/ 99587 w 211590"/>
                <a:gd name="connsiteY7" fmla="*/ 199881 h 211795"/>
                <a:gd name="connsiteX8" fmla="*/ 99587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7 w 211590"/>
                <a:gd name="connsiteY12" fmla="*/ 98115 h 211795"/>
                <a:gd name="connsiteX13" fmla="*/ 99587 w 211590"/>
                <a:gd name="connsiteY13" fmla="*/ 9077 h 211795"/>
                <a:gd name="connsiteX14" fmla="*/ 105955 w 211590"/>
                <a:gd name="connsiteY14" fmla="*/ -1419 h 211795"/>
                <a:gd name="connsiteX15" fmla="*/ 112314 w 211590"/>
                <a:gd name="connsiteY15" fmla="*/ 9077 h 211795"/>
                <a:gd name="connsiteX16" fmla="*/ 112314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4" y="98115"/>
                  </a:moveTo>
                  <a:lnTo>
                    <a:pt x="201090" y="98115"/>
                  </a:lnTo>
                  <a:cubicBezTo>
                    <a:pt x="205541" y="98115"/>
                    <a:pt x="211591" y="98115"/>
                    <a:pt x="211591" y="104478"/>
                  </a:cubicBezTo>
                  <a:cubicBezTo>
                    <a:pt x="211591" y="110834"/>
                    <a:pt x="205541" y="110834"/>
                    <a:pt x="201090" y="110834"/>
                  </a:cubicBezTo>
                  <a:lnTo>
                    <a:pt x="112314" y="110834"/>
                  </a:lnTo>
                  <a:lnTo>
                    <a:pt x="112314" y="199881"/>
                  </a:lnTo>
                  <a:cubicBezTo>
                    <a:pt x="112314" y="204330"/>
                    <a:pt x="112314" y="210376"/>
                    <a:pt x="105955" y="210376"/>
                  </a:cubicBezTo>
                  <a:cubicBezTo>
                    <a:pt x="99587" y="210376"/>
                    <a:pt x="99587" y="204330"/>
                    <a:pt x="99587" y="199881"/>
                  </a:cubicBezTo>
                  <a:lnTo>
                    <a:pt x="99587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7" y="98115"/>
                  </a:lnTo>
                  <a:lnTo>
                    <a:pt x="99587" y="9077"/>
                  </a:lnTo>
                  <a:cubicBezTo>
                    <a:pt x="99587" y="4627"/>
                    <a:pt x="99587" y="-1419"/>
                    <a:pt x="105955" y="-1419"/>
                  </a:cubicBezTo>
                  <a:cubicBezTo>
                    <a:pt x="112314" y="-1419"/>
                    <a:pt x="112314" y="4627"/>
                    <a:pt x="112314" y="9077"/>
                  </a:cubicBezTo>
                  <a:lnTo>
                    <a:pt x="112314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D89CFF0-C14B-F386-67E3-4848551436F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 flipV="1">
              <a:off x="9061292" y="-17003910"/>
              <a:ext cx="261218" cy="218149"/>
            </a:xfrm>
            <a:custGeom>
              <a:avLst/>
              <a:gdLst>
                <a:gd name="connsiteX0" fmla="*/ 83367 w 261218"/>
                <a:gd name="connsiteY0" fmla="*/ 212588 h 218149"/>
                <a:gd name="connsiteX1" fmla="*/ 72866 w 261218"/>
                <a:gd name="connsiteY1" fmla="*/ 216728 h 218149"/>
                <a:gd name="connsiteX2" fmla="*/ 0 w 261218"/>
                <a:gd name="connsiteY2" fmla="*/ 216728 h 218149"/>
                <a:gd name="connsiteX3" fmla="*/ 0 w 261218"/>
                <a:gd name="connsiteY3" fmla="*/ 201783 h 218149"/>
                <a:gd name="connsiteX4" fmla="*/ 34367 w 261218"/>
                <a:gd name="connsiteY4" fmla="*/ 201783 h 218149"/>
                <a:gd name="connsiteX5" fmla="*/ 34367 w 261218"/>
                <a:gd name="connsiteY5" fmla="*/ 22752 h 218149"/>
                <a:gd name="connsiteX6" fmla="*/ 25134 w 261218"/>
                <a:gd name="connsiteY6" fmla="*/ 14480 h 218149"/>
                <a:gd name="connsiteX7" fmla="*/ 7956 w 261218"/>
                <a:gd name="connsiteY7" fmla="*/ 13524 h 218149"/>
                <a:gd name="connsiteX8" fmla="*/ 0 w 261218"/>
                <a:gd name="connsiteY8" fmla="*/ 13524 h 218149"/>
                <a:gd name="connsiteX9" fmla="*/ 0 w 261218"/>
                <a:gd name="connsiteY9" fmla="*/ -1421 h 218149"/>
                <a:gd name="connsiteX10" fmla="*/ 42642 w 261218"/>
                <a:gd name="connsiteY10" fmla="*/ -462 h 218149"/>
                <a:gd name="connsiteX11" fmla="*/ 85592 w 261218"/>
                <a:gd name="connsiteY11" fmla="*/ -1421 h 218149"/>
                <a:gd name="connsiteX12" fmla="*/ 85592 w 261218"/>
                <a:gd name="connsiteY12" fmla="*/ 13524 h 218149"/>
                <a:gd name="connsiteX13" fmla="*/ 77637 w 261218"/>
                <a:gd name="connsiteY13" fmla="*/ 13524 h 218149"/>
                <a:gd name="connsiteX14" fmla="*/ 60768 w 261218"/>
                <a:gd name="connsiteY14" fmla="*/ 14480 h 218149"/>
                <a:gd name="connsiteX15" fmla="*/ 51226 w 261218"/>
                <a:gd name="connsiteY15" fmla="*/ 22752 h 218149"/>
                <a:gd name="connsiteX16" fmla="*/ 51226 w 261218"/>
                <a:gd name="connsiteY16" fmla="*/ 189064 h 218149"/>
                <a:gd name="connsiteX17" fmla="*/ 209674 w 261218"/>
                <a:gd name="connsiteY17" fmla="*/ 2710 h 218149"/>
                <a:gd name="connsiteX18" fmla="*/ 218269 w 261218"/>
                <a:gd name="connsiteY18" fmla="*/ -1421 h 218149"/>
                <a:gd name="connsiteX19" fmla="*/ 226862 w 261218"/>
                <a:gd name="connsiteY19" fmla="*/ 8754 h 218149"/>
                <a:gd name="connsiteX20" fmla="*/ 226862 w 261218"/>
                <a:gd name="connsiteY20" fmla="*/ 192555 h 218149"/>
                <a:gd name="connsiteX21" fmla="*/ 236086 w 261218"/>
                <a:gd name="connsiteY21" fmla="*/ 200827 h 218149"/>
                <a:gd name="connsiteX22" fmla="*/ 253264 w 261218"/>
                <a:gd name="connsiteY22" fmla="*/ 201783 h 218149"/>
                <a:gd name="connsiteX23" fmla="*/ 261219 w 261218"/>
                <a:gd name="connsiteY23" fmla="*/ 201783 h 218149"/>
                <a:gd name="connsiteX24" fmla="*/ 261219 w 261218"/>
                <a:gd name="connsiteY24" fmla="*/ 216728 h 218149"/>
                <a:gd name="connsiteX25" fmla="*/ 218588 w 261218"/>
                <a:gd name="connsiteY25" fmla="*/ 215771 h 218149"/>
                <a:gd name="connsiteX26" fmla="*/ 175636 w 261218"/>
                <a:gd name="connsiteY26" fmla="*/ 216728 h 218149"/>
                <a:gd name="connsiteX27" fmla="*/ 175636 w 261218"/>
                <a:gd name="connsiteY27" fmla="*/ 201783 h 218149"/>
                <a:gd name="connsiteX28" fmla="*/ 183592 w 261218"/>
                <a:gd name="connsiteY28" fmla="*/ 201783 h 218149"/>
                <a:gd name="connsiteX29" fmla="*/ 200451 w 261218"/>
                <a:gd name="connsiteY29" fmla="*/ 200827 h 218149"/>
                <a:gd name="connsiteX30" fmla="*/ 209994 w 261218"/>
                <a:gd name="connsiteY30" fmla="*/ 192555 h 218149"/>
                <a:gd name="connsiteX31" fmla="*/ 209994 w 261218"/>
                <a:gd name="connsiteY31" fmla="*/ 63773 h 218149"/>
                <a:gd name="connsiteX32" fmla="*/ 83367 w 261218"/>
                <a:gd name="connsiteY32" fmla="*/ 21258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18" h="218149">
                  <a:moveTo>
                    <a:pt x="83367" y="212588"/>
                  </a:moveTo>
                  <a:cubicBezTo>
                    <a:pt x="79864" y="216408"/>
                    <a:pt x="79544" y="216728"/>
                    <a:pt x="72866" y="216728"/>
                  </a:cubicBezTo>
                  <a:lnTo>
                    <a:pt x="0" y="216728"/>
                  </a:lnTo>
                  <a:lnTo>
                    <a:pt x="0" y="201783"/>
                  </a:lnTo>
                  <a:lnTo>
                    <a:pt x="34367" y="201783"/>
                  </a:lnTo>
                  <a:lnTo>
                    <a:pt x="34367" y="22752"/>
                  </a:lnTo>
                  <a:cubicBezTo>
                    <a:pt x="34367" y="15749"/>
                    <a:pt x="34048" y="15429"/>
                    <a:pt x="25134" y="14480"/>
                  </a:cubicBezTo>
                  <a:cubicBezTo>
                    <a:pt x="17498" y="13524"/>
                    <a:pt x="16869" y="13524"/>
                    <a:pt x="7956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462"/>
                    <a:pt x="30225" y="-462"/>
                    <a:pt x="42642" y="-462"/>
                  </a:cubicBezTo>
                  <a:cubicBezTo>
                    <a:pt x="55997" y="-462"/>
                    <a:pt x="72547" y="-462"/>
                    <a:pt x="85592" y="-1421"/>
                  </a:cubicBezTo>
                  <a:lnTo>
                    <a:pt x="85592" y="13524"/>
                  </a:lnTo>
                  <a:lnTo>
                    <a:pt x="77637" y="13524"/>
                  </a:lnTo>
                  <a:cubicBezTo>
                    <a:pt x="71908" y="13524"/>
                    <a:pt x="66498" y="13843"/>
                    <a:pt x="60768" y="14480"/>
                  </a:cubicBezTo>
                  <a:cubicBezTo>
                    <a:pt x="51546" y="15429"/>
                    <a:pt x="51226" y="15749"/>
                    <a:pt x="51226" y="22752"/>
                  </a:cubicBezTo>
                  <a:lnTo>
                    <a:pt x="51226" y="189064"/>
                  </a:lnTo>
                  <a:lnTo>
                    <a:pt x="209674" y="2710"/>
                  </a:lnTo>
                  <a:cubicBezTo>
                    <a:pt x="212858" y="-1102"/>
                    <a:pt x="213178" y="-1421"/>
                    <a:pt x="218269" y="-1421"/>
                  </a:cubicBezTo>
                  <a:cubicBezTo>
                    <a:pt x="226862" y="-1421"/>
                    <a:pt x="226862" y="1441"/>
                    <a:pt x="226862" y="8754"/>
                  </a:cubicBezTo>
                  <a:lnTo>
                    <a:pt x="226862" y="192555"/>
                  </a:lnTo>
                  <a:cubicBezTo>
                    <a:pt x="226862" y="199560"/>
                    <a:pt x="227182" y="199868"/>
                    <a:pt x="236086" y="200827"/>
                  </a:cubicBezTo>
                  <a:cubicBezTo>
                    <a:pt x="243721" y="201783"/>
                    <a:pt x="244360" y="201783"/>
                    <a:pt x="253264" y="201783"/>
                  </a:cubicBezTo>
                  <a:lnTo>
                    <a:pt x="261219" y="201783"/>
                  </a:lnTo>
                  <a:lnTo>
                    <a:pt x="261219" y="216728"/>
                  </a:lnTo>
                  <a:cubicBezTo>
                    <a:pt x="249132" y="215771"/>
                    <a:pt x="230995" y="215771"/>
                    <a:pt x="218588" y="215771"/>
                  </a:cubicBezTo>
                  <a:cubicBezTo>
                    <a:pt x="205223" y="215771"/>
                    <a:pt x="188683" y="215771"/>
                    <a:pt x="175636" y="216728"/>
                  </a:cubicBezTo>
                  <a:lnTo>
                    <a:pt x="175636" y="201783"/>
                  </a:lnTo>
                  <a:lnTo>
                    <a:pt x="183592" y="201783"/>
                  </a:lnTo>
                  <a:cubicBezTo>
                    <a:pt x="189311" y="201783"/>
                    <a:pt x="194721" y="201464"/>
                    <a:pt x="200451" y="200827"/>
                  </a:cubicBezTo>
                  <a:cubicBezTo>
                    <a:pt x="209674" y="199868"/>
                    <a:pt x="209994" y="199560"/>
                    <a:pt x="209994" y="192555"/>
                  </a:cubicBezTo>
                  <a:lnTo>
                    <a:pt x="209994" y="63773"/>
                  </a:lnTo>
                  <a:lnTo>
                    <a:pt x="83367" y="21258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4AAC3B3-B16C-EFC6-A2CD-8F8714542EE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 flipV="1">
              <a:off x="9351090" y="-16836263"/>
              <a:ext cx="88886" cy="100420"/>
            </a:xfrm>
            <a:custGeom>
              <a:avLst/>
              <a:gdLst>
                <a:gd name="connsiteX0" fmla="*/ 80202 w 88886"/>
                <a:gd name="connsiteY0" fmla="*/ 84531 h 100420"/>
                <a:gd name="connsiteX1" fmla="*/ 70839 w 88886"/>
                <a:gd name="connsiteY1" fmla="*/ 74066 h 100420"/>
                <a:gd name="connsiteX2" fmla="*/ 78196 w 88886"/>
                <a:gd name="connsiteY2" fmla="*/ 66942 h 100420"/>
                <a:gd name="connsiteX3" fmla="*/ 88886 w 88886"/>
                <a:gd name="connsiteY3" fmla="*/ 79632 h 100420"/>
                <a:gd name="connsiteX4" fmla="*/ 59260 w 88886"/>
                <a:gd name="connsiteY4" fmla="*/ 99006 h 100420"/>
                <a:gd name="connsiteX5" fmla="*/ 18266 w 88886"/>
                <a:gd name="connsiteY5" fmla="*/ 66494 h 100420"/>
                <a:gd name="connsiteX6" fmla="*/ 26061 w 88886"/>
                <a:gd name="connsiteY6" fmla="*/ 50242 h 100420"/>
                <a:gd name="connsiteX7" fmla="*/ 51235 w 88886"/>
                <a:gd name="connsiteY7" fmla="*/ 42232 h 100420"/>
                <a:gd name="connsiteX8" fmla="*/ 70180 w 88886"/>
                <a:gd name="connsiteY8" fmla="*/ 27526 h 100420"/>
                <a:gd name="connsiteX9" fmla="*/ 58372 w 88886"/>
                <a:gd name="connsiteY9" fmla="*/ 9719 h 100420"/>
                <a:gd name="connsiteX10" fmla="*/ 36093 w 88886"/>
                <a:gd name="connsiteY10" fmla="*/ 4821 h 100420"/>
                <a:gd name="connsiteX11" fmla="*/ 9352 w 88886"/>
                <a:gd name="connsiteY11" fmla="*/ 14170 h 100420"/>
                <a:gd name="connsiteX12" fmla="*/ 21610 w 88886"/>
                <a:gd name="connsiteY12" fmla="*/ 26858 h 100420"/>
                <a:gd name="connsiteX13" fmla="*/ 12916 w 88886"/>
                <a:gd name="connsiteY13" fmla="*/ 35098 h 100420"/>
                <a:gd name="connsiteX14" fmla="*/ 0 w 88886"/>
                <a:gd name="connsiteY14" fmla="*/ 20185 h 100420"/>
                <a:gd name="connsiteX15" fmla="*/ 35864 w 88886"/>
                <a:gd name="connsiteY15" fmla="*/ -1414 h 100420"/>
                <a:gd name="connsiteX16" fmla="*/ 84434 w 88886"/>
                <a:gd name="connsiteY16" fmla="*/ 35328 h 100420"/>
                <a:gd name="connsiteX17" fmla="*/ 53691 w 88886"/>
                <a:gd name="connsiteY17" fmla="*/ 61375 h 100420"/>
                <a:gd name="connsiteX18" fmla="*/ 44777 w 88886"/>
                <a:gd name="connsiteY18" fmla="*/ 63162 h 100420"/>
                <a:gd name="connsiteX19" fmla="*/ 32520 w 88886"/>
                <a:gd name="connsiteY19" fmla="*/ 74296 h 100420"/>
                <a:gd name="connsiteX20" fmla="*/ 41433 w 88886"/>
                <a:gd name="connsiteY20" fmla="*/ 88541 h 100420"/>
                <a:gd name="connsiteX21" fmla="*/ 59041 w 88886"/>
                <a:gd name="connsiteY21" fmla="*/ 92771 h 100420"/>
                <a:gd name="connsiteX22" fmla="*/ 80202 w 88886"/>
                <a:gd name="connsiteY22" fmla="*/ 84531 h 10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886" h="100420">
                  <a:moveTo>
                    <a:pt x="80202" y="84531"/>
                  </a:moveTo>
                  <a:cubicBezTo>
                    <a:pt x="74413" y="83194"/>
                    <a:pt x="70839" y="78526"/>
                    <a:pt x="70839" y="74066"/>
                  </a:cubicBezTo>
                  <a:cubicBezTo>
                    <a:pt x="70839" y="68947"/>
                    <a:pt x="75301" y="66942"/>
                    <a:pt x="78196" y="66942"/>
                  </a:cubicBezTo>
                  <a:cubicBezTo>
                    <a:pt x="80421" y="66942"/>
                    <a:pt x="88886" y="68279"/>
                    <a:pt x="88886" y="79632"/>
                  </a:cubicBezTo>
                  <a:cubicBezTo>
                    <a:pt x="88886" y="94108"/>
                    <a:pt x="72845" y="99006"/>
                    <a:pt x="59260" y="99006"/>
                  </a:cubicBezTo>
                  <a:cubicBezTo>
                    <a:pt x="24505" y="99006"/>
                    <a:pt x="18266" y="73397"/>
                    <a:pt x="18266" y="66494"/>
                  </a:cubicBezTo>
                  <a:cubicBezTo>
                    <a:pt x="18266" y="58264"/>
                    <a:pt x="22947" y="52917"/>
                    <a:pt x="26061" y="50242"/>
                  </a:cubicBezTo>
                  <a:cubicBezTo>
                    <a:pt x="31851" y="45793"/>
                    <a:pt x="35864" y="44895"/>
                    <a:pt x="51235" y="42232"/>
                  </a:cubicBezTo>
                  <a:cubicBezTo>
                    <a:pt x="55917" y="41333"/>
                    <a:pt x="70180" y="38660"/>
                    <a:pt x="70180" y="27526"/>
                  </a:cubicBezTo>
                  <a:cubicBezTo>
                    <a:pt x="70180" y="23746"/>
                    <a:pt x="67725" y="15286"/>
                    <a:pt x="58372" y="9719"/>
                  </a:cubicBezTo>
                  <a:cubicBezTo>
                    <a:pt x="49678" y="4821"/>
                    <a:pt x="38759" y="4821"/>
                    <a:pt x="36093" y="4821"/>
                  </a:cubicBezTo>
                  <a:cubicBezTo>
                    <a:pt x="27179" y="4821"/>
                    <a:pt x="14483" y="6826"/>
                    <a:pt x="9352" y="14170"/>
                  </a:cubicBezTo>
                  <a:cubicBezTo>
                    <a:pt x="16708" y="15056"/>
                    <a:pt x="21610" y="20623"/>
                    <a:pt x="21610" y="26858"/>
                  </a:cubicBezTo>
                  <a:cubicBezTo>
                    <a:pt x="21610" y="32425"/>
                    <a:pt x="17597" y="35098"/>
                    <a:pt x="12916" y="35098"/>
                  </a:cubicBezTo>
                  <a:cubicBezTo>
                    <a:pt x="6458" y="35098"/>
                    <a:pt x="0" y="29981"/>
                    <a:pt x="0" y="20185"/>
                  </a:cubicBezTo>
                  <a:cubicBezTo>
                    <a:pt x="0" y="6826"/>
                    <a:pt x="14253" y="-1414"/>
                    <a:pt x="35864" y="-1414"/>
                  </a:cubicBezTo>
                  <a:cubicBezTo>
                    <a:pt x="76858" y="-1414"/>
                    <a:pt x="84434" y="26640"/>
                    <a:pt x="84434" y="35328"/>
                  </a:cubicBezTo>
                  <a:cubicBezTo>
                    <a:pt x="84434" y="55808"/>
                    <a:pt x="61936" y="59820"/>
                    <a:pt x="53691" y="61375"/>
                  </a:cubicBezTo>
                  <a:cubicBezTo>
                    <a:pt x="51684" y="61825"/>
                    <a:pt x="46114" y="62714"/>
                    <a:pt x="44777" y="63162"/>
                  </a:cubicBezTo>
                  <a:cubicBezTo>
                    <a:pt x="36532" y="64719"/>
                    <a:pt x="32520" y="69397"/>
                    <a:pt x="32520" y="74296"/>
                  </a:cubicBezTo>
                  <a:cubicBezTo>
                    <a:pt x="32520" y="79412"/>
                    <a:pt x="36532" y="85429"/>
                    <a:pt x="41433" y="88541"/>
                  </a:cubicBezTo>
                  <a:cubicBezTo>
                    <a:pt x="47453" y="92333"/>
                    <a:pt x="55248" y="92771"/>
                    <a:pt x="59041" y="92771"/>
                  </a:cubicBezTo>
                  <a:cubicBezTo>
                    <a:pt x="63713" y="92771"/>
                    <a:pt x="75301" y="92103"/>
                    <a:pt x="80202" y="84531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612" name="Content Placeholder 2 2 1">
            <a:extLst>
              <a:ext uri="{FF2B5EF4-FFF2-40B4-BE49-F238E27FC236}">
                <a16:creationId xmlns:a16="http://schemas.microsoft.com/office/drawing/2014/main" id="{F28E7D67-27C6-2E25-9939-3BDB87F23C92}"/>
              </a:ext>
            </a:extLst>
          </p:cNvPr>
          <p:cNvSpPr txBox="1">
            <a:spLocks/>
          </p:cNvSpPr>
          <p:nvPr/>
        </p:nvSpPr>
        <p:spPr>
          <a:xfrm>
            <a:off x="624243" y="5871632"/>
            <a:ext cx="1488624" cy="73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Myriad Pro" panose="020B0503030403020204"/>
              </a:rPr>
              <a:t>few root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Myriad Pro" panose="020B0503030403020204"/>
              </a:rPr>
              <a:t>causes</a:t>
            </a:r>
            <a:endParaRPr lang="LID4096" sz="1800" b="1" dirty="0">
              <a:solidFill>
                <a:srgbClr val="C00000"/>
              </a:solidFill>
              <a:latin typeface="Myriad Pro" panose="020B0503030403020204"/>
            </a:endParaRPr>
          </a:p>
        </p:txBody>
      </p:sp>
      <p:sp>
        <p:nvSpPr>
          <p:cNvPr id="613" name="Content Placeholder 2 2 2">
            <a:extLst>
              <a:ext uri="{FF2B5EF4-FFF2-40B4-BE49-F238E27FC236}">
                <a16:creationId xmlns:a16="http://schemas.microsoft.com/office/drawing/2014/main" id="{D45FAA33-025D-A78F-E28B-28DA8DC74973}"/>
              </a:ext>
            </a:extLst>
          </p:cNvPr>
          <p:cNvSpPr txBox="1">
            <a:spLocks/>
          </p:cNvSpPr>
          <p:nvPr/>
        </p:nvSpPr>
        <p:spPr>
          <a:xfrm>
            <a:off x="1993787" y="5869926"/>
            <a:ext cx="822934" cy="361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  <a:latin typeface="Myriad Pro" panose="020B0503030403020204"/>
              </a:rPr>
              <a:t>noise</a:t>
            </a:r>
            <a:endParaRPr lang="LID4096" sz="1800" dirty="0">
              <a:solidFill>
                <a:srgbClr val="92D050"/>
              </a:solidFill>
              <a:latin typeface="Myriad Pro" panose="020B0503030403020204"/>
            </a:endParaRPr>
          </a:p>
        </p:txBody>
      </p: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5175D6C7-49F9-95F2-B579-AFD5F4CD4D75}"/>
              </a:ext>
            </a:extLst>
          </p:cNvPr>
          <p:cNvCxnSpPr>
            <a:cxnSpLocks/>
          </p:cNvCxnSpPr>
          <p:nvPr/>
        </p:nvCxnSpPr>
        <p:spPr>
          <a:xfrm flipV="1">
            <a:off x="1544706" y="5670393"/>
            <a:ext cx="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Arrow Connector 616">
            <a:extLst>
              <a:ext uri="{FF2B5EF4-FFF2-40B4-BE49-F238E27FC236}">
                <a16:creationId xmlns:a16="http://schemas.microsoft.com/office/drawing/2014/main" id="{54BAE3AC-4E4A-E69A-C465-7B4489FA2FF2}"/>
              </a:ext>
            </a:extLst>
          </p:cNvPr>
          <p:cNvCxnSpPr>
            <a:cxnSpLocks/>
          </p:cNvCxnSpPr>
          <p:nvPr/>
        </p:nvCxnSpPr>
        <p:spPr>
          <a:xfrm flipV="1">
            <a:off x="2168063" y="5670979"/>
            <a:ext cx="0" cy="22661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Content Placeholder 2 2 3">
            <a:extLst>
              <a:ext uri="{FF2B5EF4-FFF2-40B4-BE49-F238E27FC236}">
                <a16:creationId xmlns:a16="http://schemas.microsoft.com/office/drawing/2014/main" id="{054169B8-2AC6-EC9E-1103-4FDCB730F8D2}"/>
              </a:ext>
            </a:extLst>
          </p:cNvPr>
          <p:cNvSpPr txBox="1">
            <a:spLocks/>
          </p:cNvSpPr>
          <p:nvPr/>
        </p:nvSpPr>
        <p:spPr>
          <a:xfrm>
            <a:off x="2954235" y="5868613"/>
            <a:ext cx="1681815" cy="79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  <a:latin typeface="Myriad Pro" panose="020B0503030403020204"/>
              </a:rPr>
              <a:t>measurement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  <a:latin typeface="Myriad Pro" panose="020B0503030403020204"/>
              </a:rPr>
              <a:t>noise</a:t>
            </a:r>
            <a:endParaRPr lang="LID4096" sz="1800" dirty="0">
              <a:solidFill>
                <a:srgbClr val="92D050"/>
              </a:solidFill>
              <a:latin typeface="Myriad Pro" panose="020B0503030403020204"/>
            </a:endParaRPr>
          </a:p>
        </p:txBody>
      </p:sp>
      <p:cxnSp>
        <p:nvCxnSpPr>
          <p:cNvPr id="619" name="Straight Arrow Connector 618">
            <a:extLst>
              <a:ext uri="{FF2B5EF4-FFF2-40B4-BE49-F238E27FC236}">
                <a16:creationId xmlns:a16="http://schemas.microsoft.com/office/drawing/2014/main" id="{DDF9634A-90A3-FA68-8720-50B8C57B6430}"/>
              </a:ext>
            </a:extLst>
          </p:cNvPr>
          <p:cNvCxnSpPr>
            <a:cxnSpLocks/>
          </p:cNvCxnSpPr>
          <p:nvPr/>
        </p:nvCxnSpPr>
        <p:spPr>
          <a:xfrm flipV="1">
            <a:off x="3949071" y="5672511"/>
            <a:ext cx="0" cy="22661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" name="TextBox 723">
            <a:extLst>
              <a:ext uri="{FF2B5EF4-FFF2-40B4-BE49-F238E27FC236}">
                <a16:creationId xmlns:a16="http://schemas.microsoft.com/office/drawing/2014/main" id="{DAE07466-40DF-8590-5098-CFB6C4A8D98C}"/>
              </a:ext>
            </a:extLst>
          </p:cNvPr>
          <p:cNvSpPr txBox="1"/>
          <p:nvPr/>
        </p:nvSpPr>
        <p:spPr>
          <a:xfrm>
            <a:off x="4652459" y="3840841"/>
            <a:ext cx="248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  <a:latin typeface="Myriad Pro" panose="020B0503030403020204"/>
              </a:rPr>
              <a:t>Root causes: pollution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14D823CE-9E67-8B6B-539A-8DF319B30B52}"/>
              </a:ext>
            </a:extLst>
          </p:cNvPr>
          <p:cNvSpPr txBox="1"/>
          <p:nvPr/>
        </p:nvSpPr>
        <p:spPr>
          <a:xfrm>
            <a:off x="8651087" y="3840841"/>
            <a:ext cx="3165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638ACF"/>
                </a:solidFill>
                <a:latin typeface="Myriad Pro" panose="020B0503030403020204"/>
              </a:rPr>
              <a:t>Data: accumulated pollution</a:t>
            </a:r>
          </a:p>
        </p:txBody>
      </p:sp>
      <p:grpSp>
        <p:nvGrpSpPr>
          <p:cNvPr id="787" name="Group 786" descr="\documentclass{article}&#10;\usepackage{amsmath}&#10;\pagestyle{empty}&#10;\begin{document}&#10;&#10;&#10;$1 + n_k$&#10;&#10;\end{document}" title="IguanaTex Vector Display">
            <a:extLst>
              <a:ext uri="{FF2B5EF4-FFF2-40B4-BE49-F238E27FC236}">
                <a16:creationId xmlns:a16="http://schemas.microsoft.com/office/drawing/2014/main" id="{76BE7BE6-88A4-AD90-7935-91DF6D45089E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5448300" y="4241800"/>
            <a:ext cx="602768" cy="188452"/>
            <a:chOff x="8895139" y="-12163313"/>
            <a:chExt cx="602768" cy="188452"/>
          </a:xfrm>
        </p:grpSpPr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BA02A426-509A-F2F7-DA7E-0CA7BC5A629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flipV="1">
              <a:off x="8895139" y="-12163313"/>
              <a:ext cx="75608" cy="152506"/>
            </a:xfrm>
            <a:custGeom>
              <a:avLst/>
              <a:gdLst>
                <a:gd name="connsiteX0" fmla="*/ 46972 w 75608"/>
                <a:gd name="connsiteY0" fmla="*/ 145138 h 152506"/>
                <a:gd name="connsiteX1" fmla="*/ 41696 w 75608"/>
                <a:gd name="connsiteY1" fmla="*/ 151086 h 152506"/>
                <a:gd name="connsiteX2" fmla="*/ 0 w 75608"/>
                <a:gd name="connsiteY2" fmla="*/ 136432 h 152506"/>
                <a:gd name="connsiteX3" fmla="*/ 0 w 75608"/>
                <a:gd name="connsiteY3" fmla="*/ 129333 h 152506"/>
                <a:gd name="connsiteX4" fmla="*/ 30016 w 75608"/>
                <a:gd name="connsiteY4" fmla="*/ 135290 h 152506"/>
                <a:gd name="connsiteX5" fmla="*/ 30016 w 75608"/>
                <a:gd name="connsiteY5" fmla="*/ 16668 h 152506"/>
                <a:gd name="connsiteX6" fmla="*/ 8704 w 75608"/>
                <a:gd name="connsiteY6" fmla="*/ 5677 h 152506"/>
                <a:gd name="connsiteX7" fmla="*/ 1373 w 75608"/>
                <a:gd name="connsiteY7" fmla="*/ 5677 h 152506"/>
                <a:gd name="connsiteX8" fmla="*/ 1373 w 75608"/>
                <a:gd name="connsiteY8" fmla="*/ -1421 h 152506"/>
                <a:gd name="connsiteX9" fmla="*/ 38491 w 75608"/>
                <a:gd name="connsiteY9" fmla="*/ -731 h 152506"/>
                <a:gd name="connsiteX10" fmla="*/ 75609 w 75608"/>
                <a:gd name="connsiteY10" fmla="*/ -1421 h 152506"/>
                <a:gd name="connsiteX11" fmla="*/ 75609 w 75608"/>
                <a:gd name="connsiteY11" fmla="*/ 5677 h 152506"/>
                <a:gd name="connsiteX12" fmla="*/ 68277 w 75608"/>
                <a:gd name="connsiteY12" fmla="*/ 5677 h 152506"/>
                <a:gd name="connsiteX13" fmla="*/ 46972 w 75608"/>
                <a:gd name="connsiteY13" fmla="*/ 16668 h 152506"/>
                <a:gd name="connsiteX14" fmla="*/ 46972 w 75608"/>
                <a:gd name="connsiteY14" fmla="*/ 145138 h 1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608" h="152506">
                  <a:moveTo>
                    <a:pt x="46972" y="145138"/>
                  </a:moveTo>
                  <a:cubicBezTo>
                    <a:pt x="46972" y="150634"/>
                    <a:pt x="46972" y="151086"/>
                    <a:pt x="41696" y="151086"/>
                  </a:cubicBezTo>
                  <a:cubicBezTo>
                    <a:pt x="27493" y="136432"/>
                    <a:pt x="7332" y="136432"/>
                    <a:pt x="0" y="136432"/>
                  </a:cubicBezTo>
                  <a:lnTo>
                    <a:pt x="0" y="129333"/>
                  </a:lnTo>
                  <a:cubicBezTo>
                    <a:pt x="4579" y="129333"/>
                    <a:pt x="18099" y="129333"/>
                    <a:pt x="30016" y="135290"/>
                  </a:cubicBezTo>
                  <a:lnTo>
                    <a:pt x="30016" y="16668"/>
                  </a:lnTo>
                  <a:cubicBezTo>
                    <a:pt x="30016" y="8429"/>
                    <a:pt x="29326" y="5677"/>
                    <a:pt x="8704" y="5677"/>
                  </a:cubicBezTo>
                  <a:lnTo>
                    <a:pt x="1373" y="5677"/>
                  </a:lnTo>
                  <a:lnTo>
                    <a:pt x="1373" y="-1421"/>
                  </a:lnTo>
                  <a:cubicBezTo>
                    <a:pt x="9394" y="-731"/>
                    <a:pt x="29326" y="-731"/>
                    <a:pt x="38491" y="-731"/>
                  </a:cubicBezTo>
                  <a:cubicBezTo>
                    <a:pt x="47655" y="-731"/>
                    <a:pt x="67587" y="-731"/>
                    <a:pt x="75609" y="-1421"/>
                  </a:cubicBezTo>
                  <a:lnTo>
                    <a:pt x="75609" y="5677"/>
                  </a:lnTo>
                  <a:lnTo>
                    <a:pt x="68277" y="5677"/>
                  </a:lnTo>
                  <a:cubicBezTo>
                    <a:pt x="47655" y="5677"/>
                    <a:pt x="46972" y="8199"/>
                    <a:pt x="46972" y="16668"/>
                  </a:cubicBezTo>
                  <a:lnTo>
                    <a:pt x="46972" y="145138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55FA8B7-6AFB-1485-9942-20D77515E9E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 flipV="1">
              <a:off x="9053005" y="-12144312"/>
              <a:ext cx="152368" cy="152515"/>
            </a:xfrm>
            <a:custGeom>
              <a:avLst/>
              <a:gdLst>
                <a:gd name="connsiteX0" fmla="*/ 80877 w 152368"/>
                <a:gd name="connsiteY0" fmla="*/ 70256 h 152515"/>
                <a:gd name="connsiteX1" fmla="*/ 144806 w 152368"/>
                <a:gd name="connsiteY1" fmla="*/ 70256 h 152515"/>
                <a:gd name="connsiteX2" fmla="*/ 152368 w 152368"/>
                <a:gd name="connsiteY2" fmla="*/ 74838 h 152515"/>
                <a:gd name="connsiteX3" fmla="*/ 144806 w 152368"/>
                <a:gd name="connsiteY3" fmla="*/ 79415 h 152515"/>
                <a:gd name="connsiteX4" fmla="*/ 80877 w 152368"/>
                <a:gd name="connsiteY4" fmla="*/ 79415 h 152515"/>
                <a:gd name="connsiteX5" fmla="*/ 80877 w 152368"/>
                <a:gd name="connsiteY5" fmla="*/ 143539 h 152515"/>
                <a:gd name="connsiteX6" fmla="*/ 76300 w 152368"/>
                <a:gd name="connsiteY6" fmla="*/ 151096 h 152515"/>
                <a:gd name="connsiteX7" fmla="*/ 71713 w 152368"/>
                <a:gd name="connsiteY7" fmla="*/ 143539 h 152515"/>
                <a:gd name="connsiteX8" fmla="*/ 71713 w 152368"/>
                <a:gd name="connsiteY8" fmla="*/ 79415 h 152515"/>
                <a:gd name="connsiteX9" fmla="*/ 7562 w 152368"/>
                <a:gd name="connsiteY9" fmla="*/ 79415 h 152515"/>
                <a:gd name="connsiteX10" fmla="*/ 0 w 152368"/>
                <a:gd name="connsiteY10" fmla="*/ 74838 h 152515"/>
                <a:gd name="connsiteX11" fmla="*/ 7562 w 152368"/>
                <a:gd name="connsiteY11" fmla="*/ 70256 h 152515"/>
                <a:gd name="connsiteX12" fmla="*/ 71713 w 152368"/>
                <a:gd name="connsiteY12" fmla="*/ 70256 h 152515"/>
                <a:gd name="connsiteX13" fmla="*/ 71713 w 152368"/>
                <a:gd name="connsiteY13" fmla="*/ 6139 h 152515"/>
                <a:gd name="connsiteX14" fmla="*/ 76300 w 152368"/>
                <a:gd name="connsiteY14" fmla="*/ -1419 h 152515"/>
                <a:gd name="connsiteX15" fmla="*/ 80877 w 152368"/>
                <a:gd name="connsiteY15" fmla="*/ 6139 h 152515"/>
                <a:gd name="connsiteX16" fmla="*/ 80877 w 152368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8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8" y="70256"/>
                    <a:pt x="152368" y="74838"/>
                  </a:cubicBezTo>
                  <a:cubicBezTo>
                    <a:pt x="152368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300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300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D2C158CF-E114-D8FB-50B5-B48A89AA794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 flipV="1">
              <a:off x="9276041" y="-12112021"/>
              <a:ext cx="124183" cy="103735"/>
            </a:xfrm>
            <a:custGeom>
              <a:avLst/>
              <a:gdLst>
                <a:gd name="connsiteX0" fmla="*/ 13520 w 124183"/>
                <a:gd name="connsiteY0" fmla="*/ 14616 h 103735"/>
                <a:gd name="connsiteX1" fmla="*/ 11457 w 124183"/>
                <a:gd name="connsiteY1" fmla="*/ 4766 h 103735"/>
                <a:gd name="connsiteX2" fmla="*/ 18106 w 124183"/>
                <a:gd name="connsiteY2" fmla="*/ -1419 h 103735"/>
                <a:gd name="connsiteX3" fmla="*/ 26581 w 124183"/>
                <a:gd name="connsiteY3" fmla="*/ 4996 h 103735"/>
                <a:gd name="connsiteX4" fmla="*/ 30936 w 124183"/>
                <a:gd name="connsiteY4" fmla="*/ 21943 h 103735"/>
                <a:gd name="connsiteX5" fmla="*/ 35975 w 124183"/>
                <a:gd name="connsiteY5" fmla="*/ 42553 h 103735"/>
                <a:gd name="connsiteX6" fmla="*/ 39871 w 124183"/>
                <a:gd name="connsiteY6" fmla="*/ 57892 h 103735"/>
                <a:gd name="connsiteX7" fmla="*/ 42847 w 124183"/>
                <a:gd name="connsiteY7" fmla="*/ 69343 h 103735"/>
                <a:gd name="connsiteX8" fmla="*/ 80194 w 124183"/>
                <a:gd name="connsiteY8" fmla="*/ 97282 h 103735"/>
                <a:gd name="connsiteX9" fmla="*/ 92565 w 124183"/>
                <a:gd name="connsiteY9" fmla="*/ 81254 h 103735"/>
                <a:gd name="connsiteX10" fmla="*/ 77672 w 124183"/>
                <a:gd name="connsiteY10" fmla="*/ 27891 h 103735"/>
                <a:gd name="connsiteX11" fmla="*/ 75386 w 124183"/>
                <a:gd name="connsiteY11" fmla="*/ 17361 h 103735"/>
                <a:gd name="connsiteX12" fmla="*/ 94167 w 124183"/>
                <a:gd name="connsiteY12" fmla="*/ -1419 h 103735"/>
                <a:gd name="connsiteX13" fmla="*/ 124184 w 124183"/>
                <a:gd name="connsiteY13" fmla="*/ 33847 h 103735"/>
                <a:gd name="connsiteX14" fmla="*/ 121438 w 124183"/>
                <a:gd name="connsiteY14" fmla="*/ 36138 h 103735"/>
                <a:gd name="connsiteX15" fmla="*/ 117995 w 124183"/>
                <a:gd name="connsiteY15" fmla="*/ 32015 h 103735"/>
                <a:gd name="connsiteX16" fmla="*/ 94628 w 124183"/>
                <a:gd name="connsiteY16" fmla="*/ 3624 h 103735"/>
                <a:gd name="connsiteX17" fmla="*/ 89129 w 124183"/>
                <a:gd name="connsiteY17" fmla="*/ 11181 h 103735"/>
                <a:gd name="connsiteX18" fmla="*/ 93255 w 124183"/>
                <a:gd name="connsiteY18" fmla="*/ 27439 h 103735"/>
                <a:gd name="connsiteX19" fmla="*/ 107228 w 124183"/>
                <a:gd name="connsiteY19" fmla="*/ 77812 h 103735"/>
                <a:gd name="connsiteX20" fmla="*/ 80884 w 124183"/>
                <a:gd name="connsiteY20" fmla="*/ 102317 h 103735"/>
                <a:gd name="connsiteX21" fmla="*/ 45140 w 124183"/>
                <a:gd name="connsiteY21" fmla="*/ 82396 h 103735"/>
                <a:gd name="connsiteX22" fmla="*/ 24058 w 124183"/>
                <a:gd name="connsiteY22" fmla="*/ 102317 h 103735"/>
                <a:gd name="connsiteX23" fmla="*/ 6879 w 124183"/>
                <a:gd name="connsiteY23" fmla="*/ 89264 h 103735"/>
                <a:gd name="connsiteX24" fmla="*/ 0 w 124183"/>
                <a:gd name="connsiteY24" fmla="*/ 67052 h 103735"/>
                <a:gd name="connsiteX25" fmla="*/ 2753 w 124183"/>
                <a:gd name="connsiteY25" fmla="*/ 64767 h 103735"/>
                <a:gd name="connsiteX26" fmla="*/ 6649 w 124183"/>
                <a:gd name="connsiteY26" fmla="*/ 70032 h 103735"/>
                <a:gd name="connsiteX27" fmla="*/ 23375 w 124183"/>
                <a:gd name="connsiteY27" fmla="*/ 97282 h 103735"/>
                <a:gd name="connsiteX28" fmla="*/ 30476 w 124183"/>
                <a:gd name="connsiteY28" fmla="*/ 86750 h 103735"/>
                <a:gd name="connsiteX29" fmla="*/ 26811 w 124183"/>
                <a:gd name="connsiteY29" fmla="*/ 67511 h 103735"/>
                <a:gd name="connsiteX30" fmla="*/ 13520 w 124183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3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1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7" y="37741"/>
                    <a:pt x="77672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6" y="36138"/>
                    <a:pt x="119146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1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40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4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1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56476A33-894C-BBF6-79DE-C4CB8FB64C0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 flipV="1">
              <a:off x="9418978" y="-12087742"/>
              <a:ext cx="78929" cy="112881"/>
            </a:xfrm>
            <a:custGeom>
              <a:avLst/>
              <a:gdLst>
                <a:gd name="connsiteX0" fmla="*/ 38182 w 78929"/>
                <a:gd name="connsiteY0" fmla="*/ 106651 h 112881"/>
                <a:gd name="connsiteX1" fmla="*/ 38822 w 78929"/>
                <a:gd name="connsiteY1" fmla="*/ 109223 h 112881"/>
                <a:gd name="connsiteX2" fmla="*/ 36256 w 78929"/>
                <a:gd name="connsiteY2" fmla="*/ 111465 h 112881"/>
                <a:gd name="connsiteX3" fmla="*/ 15720 w 78929"/>
                <a:gd name="connsiteY3" fmla="*/ 109863 h 112881"/>
                <a:gd name="connsiteX4" fmla="*/ 12191 w 78929"/>
                <a:gd name="connsiteY4" fmla="*/ 106177 h 112881"/>
                <a:gd name="connsiteX5" fmla="*/ 16367 w 78929"/>
                <a:gd name="connsiteY5" fmla="*/ 103929 h 112881"/>
                <a:gd name="connsiteX6" fmla="*/ 24065 w 78929"/>
                <a:gd name="connsiteY6" fmla="*/ 101523 h 112881"/>
                <a:gd name="connsiteX7" fmla="*/ 23425 w 78929"/>
                <a:gd name="connsiteY7" fmla="*/ 97996 h 112881"/>
                <a:gd name="connsiteX8" fmla="*/ 805 w 78929"/>
                <a:gd name="connsiteY8" fmla="*/ 7241 h 112881"/>
                <a:gd name="connsiteX9" fmla="*/ 0 w 78929"/>
                <a:gd name="connsiteY9" fmla="*/ 3714 h 112881"/>
                <a:gd name="connsiteX10" fmla="*/ 5456 w 78929"/>
                <a:gd name="connsiteY10" fmla="*/ -1416 h 112881"/>
                <a:gd name="connsiteX11" fmla="*/ 12837 w 78929"/>
                <a:gd name="connsiteY11" fmla="*/ 5316 h 112881"/>
                <a:gd name="connsiteX12" fmla="*/ 20694 w 78929"/>
                <a:gd name="connsiteY12" fmla="*/ 36422 h 112881"/>
                <a:gd name="connsiteX13" fmla="*/ 41230 w 78929"/>
                <a:gd name="connsiteY13" fmla="*/ 23276 h 112881"/>
                <a:gd name="connsiteX14" fmla="*/ 40913 w 78929"/>
                <a:gd name="connsiteY14" fmla="*/ 20071 h 112881"/>
                <a:gd name="connsiteX15" fmla="*/ 40266 w 78929"/>
                <a:gd name="connsiteY15" fmla="*/ 15100 h 112881"/>
                <a:gd name="connsiteX16" fmla="*/ 57273 w 78929"/>
                <a:gd name="connsiteY16" fmla="*/ -1416 h 112881"/>
                <a:gd name="connsiteX17" fmla="*/ 77650 w 78929"/>
                <a:gd name="connsiteY17" fmla="*/ 23117 h 112881"/>
                <a:gd name="connsiteX18" fmla="*/ 75084 w 78929"/>
                <a:gd name="connsiteY18" fmla="*/ 25201 h 112881"/>
                <a:gd name="connsiteX19" fmla="*/ 71871 w 78929"/>
                <a:gd name="connsiteY19" fmla="*/ 21349 h 112881"/>
                <a:gd name="connsiteX20" fmla="*/ 57754 w 78929"/>
                <a:gd name="connsiteY20" fmla="*/ 3074 h 112881"/>
                <a:gd name="connsiteX21" fmla="*/ 52140 w 78929"/>
                <a:gd name="connsiteY21" fmla="*/ 11407 h 112881"/>
                <a:gd name="connsiteX22" fmla="*/ 53104 w 78929"/>
                <a:gd name="connsiteY22" fmla="*/ 18627 h 112881"/>
                <a:gd name="connsiteX23" fmla="*/ 53909 w 78929"/>
                <a:gd name="connsiteY23" fmla="*/ 23599 h 112881"/>
                <a:gd name="connsiteX24" fmla="*/ 27918 w 78929"/>
                <a:gd name="connsiteY24" fmla="*/ 40596 h 112881"/>
                <a:gd name="connsiteX25" fmla="*/ 41230 w 78929"/>
                <a:gd name="connsiteY25" fmla="*/ 51178 h 112881"/>
                <a:gd name="connsiteX26" fmla="*/ 66416 w 78929"/>
                <a:gd name="connsiteY26" fmla="*/ 66407 h 112881"/>
                <a:gd name="connsiteX27" fmla="*/ 71713 w 78929"/>
                <a:gd name="connsiteY27" fmla="*/ 64324 h 112881"/>
                <a:gd name="connsiteX28" fmla="*/ 63368 w 78929"/>
                <a:gd name="connsiteY28" fmla="*/ 55344 h 112881"/>
                <a:gd name="connsiteX29" fmla="*/ 69787 w 78929"/>
                <a:gd name="connsiteY29" fmla="*/ 49410 h 112881"/>
                <a:gd name="connsiteX30" fmla="*/ 78930 w 78929"/>
                <a:gd name="connsiteY30" fmla="*/ 59677 h 112881"/>
                <a:gd name="connsiteX31" fmla="*/ 66581 w 78929"/>
                <a:gd name="connsiteY31" fmla="*/ 70897 h 112881"/>
                <a:gd name="connsiteX32" fmla="*/ 40913 w 78929"/>
                <a:gd name="connsiteY32" fmla="*/ 56788 h 112881"/>
                <a:gd name="connsiteX33" fmla="*/ 22297 w 78929"/>
                <a:gd name="connsiteY33" fmla="*/ 42679 h 112881"/>
                <a:gd name="connsiteX34" fmla="*/ 38182 w 78929"/>
                <a:gd name="connsiteY34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929" h="112881">
                  <a:moveTo>
                    <a:pt x="38182" y="106651"/>
                  </a:moveTo>
                  <a:cubicBezTo>
                    <a:pt x="38340" y="106975"/>
                    <a:pt x="38822" y="109058"/>
                    <a:pt x="38822" y="109223"/>
                  </a:cubicBezTo>
                  <a:cubicBezTo>
                    <a:pt x="38822" y="110022"/>
                    <a:pt x="38182" y="111465"/>
                    <a:pt x="36256" y="111465"/>
                  </a:cubicBezTo>
                  <a:cubicBezTo>
                    <a:pt x="33050" y="111465"/>
                    <a:pt x="19731" y="110186"/>
                    <a:pt x="15720" y="109863"/>
                  </a:cubicBezTo>
                  <a:cubicBezTo>
                    <a:pt x="14441" y="109705"/>
                    <a:pt x="12191" y="109540"/>
                    <a:pt x="12191" y="106177"/>
                  </a:cubicBezTo>
                  <a:cubicBezTo>
                    <a:pt x="12191" y="103929"/>
                    <a:pt x="14441" y="103929"/>
                    <a:pt x="16367" y="103929"/>
                  </a:cubicBezTo>
                  <a:cubicBezTo>
                    <a:pt x="24065" y="103929"/>
                    <a:pt x="24065" y="102808"/>
                    <a:pt x="24065" y="101523"/>
                  </a:cubicBezTo>
                  <a:cubicBezTo>
                    <a:pt x="24065" y="100402"/>
                    <a:pt x="23741" y="99439"/>
                    <a:pt x="23425" y="97996"/>
                  </a:cubicBezTo>
                  <a:lnTo>
                    <a:pt x="805" y="7241"/>
                  </a:lnTo>
                  <a:cubicBezTo>
                    <a:pt x="0" y="4354"/>
                    <a:pt x="0" y="4036"/>
                    <a:pt x="0" y="3714"/>
                  </a:cubicBezTo>
                  <a:cubicBezTo>
                    <a:pt x="0" y="1307"/>
                    <a:pt x="1926" y="-1416"/>
                    <a:pt x="5456" y="-1416"/>
                  </a:cubicBezTo>
                  <a:cubicBezTo>
                    <a:pt x="9790" y="-1416"/>
                    <a:pt x="11874" y="1789"/>
                    <a:pt x="12837" y="5316"/>
                  </a:cubicBezTo>
                  <a:cubicBezTo>
                    <a:pt x="13154" y="5962"/>
                    <a:pt x="20054" y="34181"/>
                    <a:pt x="20694" y="36422"/>
                  </a:cubicBezTo>
                  <a:cubicBezTo>
                    <a:pt x="32087" y="35302"/>
                    <a:pt x="41230" y="31616"/>
                    <a:pt x="41230" y="23276"/>
                  </a:cubicBezTo>
                  <a:cubicBezTo>
                    <a:pt x="41230" y="22470"/>
                    <a:pt x="41230" y="21674"/>
                    <a:pt x="40913" y="20071"/>
                  </a:cubicBezTo>
                  <a:cubicBezTo>
                    <a:pt x="40266" y="17665"/>
                    <a:pt x="40266" y="16859"/>
                    <a:pt x="40266" y="15100"/>
                  </a:cubicBezTo>
                  <a:cubicBezTo>
                    <a:pt x="40266" y="3714"/>
                    <a:pt x="49575" y="-1416"/>
                    <a:pt x="57273" y="-1416"/>
                  </a:cubicBezTo>
                  <a:cubicBezTo>
                    <a:pt x="72834" y="-1416"/>
                    <a:pt x="77650" y="22952"/>
                    <a:pt x="77650" y="23117"/>
                  </a:cubicBezTo>
                  <a:cubicBezTo>
                    <a:pt x="77650" y="25201"/>
                    <a:pt x="75565" y="25201"/>
                    <a:pt x="75084" y="25201"/>
                  </a:cubicBezTo>
                  <a:cubicBezTo>
                    <a:pt x="72834" y="25201"/>
                    <a:pt x="72676" y="24396"/>
                    <a:pt x="71871" y="21349"/>
                  </a:cubicBezTo>
                  <a:cubicBezTo>
                    <a:pt x="69952" y="14453"/>
                    <a:pt x="65618" y="3074"/>
                    <a:pt x="57754" y="3074"/>
                  </a:cubicBezTo>
                  <a:cubicBezTo>
                    <a:pt x="53427" y="3074"/>
                    <a:pt x="52140" y="7083"/>
                    <a:pt x="52140" y="11407"/>
                  </a:cubicBezTo>
                  <a:cubicBezTo>
                    <a:pt x="52140" y="14137"/>
                    <a:pt x="52140" y="14453"/>
                    <a:pt x="53104" y="18627"/>
                  </a:cubicBezTo>
                  <a:cubicBezTo>
                    <a:pt x="53262" y="19109"/>
                    <a:pt x="53909" y="21831"/>
                    <a:pt x="53909" y="23599"/>
                  </a:cubicBezTo>
                  <a:cubicBezTo>
                    <a:pt x="53909" y="37865"/>
                    <a:pt x="34652" y="40115"/>
                    <a:pt x="27918" y="40596"/>
                  </a:cubicBezTo>
                  <a:cubicBezTo>
                    <a:pt x="32568" y="43476"/>
                    <a:pt x="38505" y="48770"/>
                    <a:pt x="41230" y="51178"/>
                  </a:cubicBezTo>
                  <a:cubicBezTo>
                    <a:pt x="49416" y="58871"/>
                    <a:pt x="57438" y="66407"/>
                    <a:pt x="66416" y="66407"/>
                  </a:cubicBezTo>
                  <a:cubicBezTo>
                    <a:pt x="68342" y="66407"/>
                    <a:pt x="70426" y="65926"/>
                    <a:pt x="71713" y="64324"/>
                  </a:cubicBezTo>
                  <a:cubicBezTo>
                    <a:pt x="64813" y="63204"/>
                    <a:pt x="63368" y="57750"/>
                    <a:pt x="63368" y="55344"/>
                  </a:cubicBezTo>
                  <a:cubicBezTo>
                    <a:pt x="63368" y="51816"/>
                    <a:pt x="66099" y="49410"/>
                    <a:pt x="69787" y="49410"/>
                  </a:cubicBezTo>
                  <a:cubicBezTo>
                    <a:pt x="74121" y="49410"/>
                    <a:pt x="78930" y="52938"/>
                    <a:pt x="78930" y="59677"/>
                  </a:cubicBezTo>
                  <a:cubicBezTo>
                    <a:pt x="78930" y="64964"/>
                    <a:pt x="75084" y="70897"/>
                    <a:pt x="66581" y="70897"/>
                  </a:cubicBezTo>
                  <a:cubicBezTo>
                    <a:pt x="57438" y="70897"/>
                    <a:pt x="49093" y="64324"/>
                    <a:pt x="40913" y="56788"/>
                  </a:cubicBezTo>
                  <a:cubicBezTo>
                    <a:pt x="34171" y="50373"/>
                    <a:pt x="28881" y="45401"/>
                    <a:pt x="22297" y="42679"/>
                  </a:cubicBezTo>
                  <a:lnTo>
                    <a:pt x="3818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801" name="Group 800" descr="\documentclass{article}&#10;\usepackage{amsmath}&#10;\pagestyle{empty}&#10;\begin{document}&#10;&#10;&#10;$0 + n_i$&#10;&#10;\end{document}" title="IguanaTex Vector Display">
            <a:extLst>
              <a:ext uri="{FF2B5EF4-FFF2-40B4-BE49-F238E27FC236}">
                <a16:creationId xmlns:a16="http://schemas.microsoft.com/office/drawing/2014/main" id="{1433F0D5-C7E7-9859-FC00-59968557B9BC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473700" y="5486400"/>
            <a:ext cx="579416" cy="188452"/>
            <a:chOff x="8897618" y="-10916284"/>
            <a:chExt cx="579416" cy="188452"/>
          </a:xfrm>
        </p:grpSpPr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83F92674-C341-FFD6-20C2-817D0DBD02D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V="1">
              <a:off x="8897618" y="-10916284"/>
              <a:ext cx="96460" cy="157542"/>
            </a:xfrm>
            <a:custGeom>
              <a:avLst/>
              <a:gdLst>
                <a:gd name="connsiteX0" fmla="*/ 96461 w 96460"/>
                <a:gd name="connsiteY0" fmla="*/ 76891 h 157542"/>
                <a:gd name="connsiteX1" fmla="*/ 87296 w 96460"/>
                <a:gd name="connsiteY1" fmla="*/ 130476 h 157542"/>
                <a:gd name="connsiteX2" fmla="*/ 48345 w 96460"/>
                <a:gd name="connsiteY2" fmla="*/ 156122 h 157542"/>
                <a:gd name="connsiteX3" fmla="*/ 8481 w 96460"/>
                <a:gd name="connsiteY3" fmla="*/ 128873 h 157542"/>
                <a:gd name="connsiteX4" fmla="*/ 0 w 96460"/>
                <a:gd name="connsiteY4" fmla="*/ 76891 h 157542"/>
                <a:gd name="connsiteX5" fmla="*/ 10315 w 96460"/>
                <a:gd name="connsiteY5" fmla="*/ 21704 h 157542"/>
                <a:gd name="connsiteX6" fmla="*/ 48115 w 96460"/>
                <a:gd name="connsiteY6" fmla="*/ -1421 h 157542"/>
                <a:gd name="connsiteX7" fmla="*/ 87986 w 96460"/>
                <a:gd name="connsiteY7" fmla="*/ 25139 h 157542"/>
                <a:gd name="connsiteX8" fmla="*/ 96461 w 96460"/>
                <a:gd name="connsiteY8" fmla="*/ 76891 h 157542"/>
                <a:gd name="connsiteX9" fmla="*/ 48115 w 96460"/>
                <a:gd name="connsiteY9" fmla="*/ 3615 h 157542"/>
                <a:gd name="connsiteX10" fmla="*/ 21535 w 96460"/>
                <a:gd name="connsiteY10" fmla="*/ 31324 h 157542"/>
                <a:gd name="connsiteX11" fmla="*/ 19019 w 96460"/>
                <a:gd name="connsiteY11" fmla="*/ 79643 h 157542"/>
                <a:gd name="connsiteX12" fmla="*/ 20852 w 96460"/>
                <a:gd name="connsiteY12" fmla="*/ 121776 h 157542"/>
                <a:gd name="connsiteX13" fmla="*/ 48115 w 96460"/>
                <a:gd name="connsiteY13" fmla="*/ 151086 h 157542"/>
                <a:gd name="connsiteX14" fmla="*/ 75149 w 96460"/>
                <a:gd name="connsiteY14" fmla="*/ 124298 h 157542"/>
                <a:gd name="connsiteX15" fmla="*/ 77441 w 96460"/>
                <a:gd name="connsiteY15" fmla="*/ 79643 h 157542"/>
                <a:gd name="connsiteX16" fmla="*/ 74926 w 96460"/>
                <a:gd name="connsiteY16" fmla="*/ 32236 h 157542"/>
                <a:gd name="connsiteX17" fmla="*/ 48115 w 96460"/>
                <a:gd name="connsiteY17" fmla="*/ 3615 h 1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460" h="157542">
                  <a:moveTo>
                    <a:pt x="96461" y="76891"/>
                  </a:moveTo>
                  <a:cubicBezTo>
                    <a:pt x="96461" y="95210"/>
                    <a:pt x="95318" y="113529"/>
                    <a:pt x="87296" y="130476"/>
                  </a:cubicBezTo>
                  <a:cubicBezTo>
                    <a:pt x="76759" y="152458"/>
                    <a:pt x="57970" y="156122"/>
                    <a:pt x="48345" y="156122"/>
                  </a:cubicBezTo>
                  <a:cubicBezTo>
                    <a:pt x="34595" y="156122"/>
                    <a:pt x="17869" y="150174"/>
                    <a:pt x="8481" y="128873"/>
                  </a:cubicBezTo>
                  <a:cubicBezTo>
                    <a:pt x="1150" y="113076"/>
                    <a:pt x="0" y="95210"/>
                    <a:pt x="0" y="76891"/>
                  </a:cubicBezTo>
                  <a:cubicBezTo>
                    <a:pt x="0" y="59721"/>
                    <a:pt x="920" y="39111"/>
                    <a:pt x="10315" y="21704"/>
                  </a:cubicBezTo>
                  <a:cubicBezTo>
                    <a:pt x="20162" y="3155"/>
                    <a:pt x="36888" y="-1421"/>
                    <a:pt x="48115" y="-1421"/>
                  </a:cubicBezTo>
                  <a:cubicBezTo>
                    <a:pt x="60485" y="-1421"/>
                    <a:pt x="77902" y="3385"/>
                    <a:pt x="87986" y="25139"/>
                  </a:cubicBezTo>
                  <a:cubicBezTo>
                    <a:pt x="95318" y="40943"/>
                    <a:pt x="96461" y="58802"/>
                    <a:pt x="96461" y="76891"/>
                  </a:cubicBezTo>
                  <a:close/>
                  <a:moveTo>
                    <a:pt x="48115" y="3615"/>
                  </a:moveTo>
                  <a:cubicBezTo>
                    <a:pt x="39181" y="3615"/>
                    <a:pt x="25660" y="9341"/>
                    <a:pt x="21535" y="31324"/>
                  </a:cubicBezTo>
                  <a:cubicBezTo>
                    <a:pt x="19019" y="45066"/>
                    <a:pt x="19019" y="66129"/>
                    <a:pt x="19019" y="79643"/>
                  </a:cubicBezTo>
                  <a:cubicBezTo>
                    <a:pt x="19019" y="94298"/>
                    <a:pt x="19019" y="109412"/>
                    <a:pt x="20852" y="121776"/>
                  </a:cubicBezTo>
                  <a:cubicBezTo>
                    <a:pt x="25208" y="149025"/>
                    <a:pt x="42387" y="151086"/>
                    <a:pt x="48115" y="151086"/>
                  </a:cubicBezTo>
                  <a:cubicBezTo>
                    <a:pt x="55677" y="151086"/>
                    <a:pt x="70800" y="146962"/>
                    <a:pt x="75149" y="124298"/>
                  </a:cubicBezTo>
                  <a:cubicBezTo>
                    <a:pt x="77441" y="111475"/>
                    <a:pt x="77441" y="94068"/>
                    <a:pt x="77441" y="79643"/>
                  </a:cubicBezTo>
                  <a:cubicBezTo>
                    <a:pt x="77441" y="62466"/>
                    <a:pt x="77441" y="46898"/>
                    <a:pt x="74926" y="32236"/>
                  </a:cubicBezTo>
                  <a:cubicBezTo>
                    <a:pt x="71483" y="10483"/>
                    <a:pt x="58430" y="3615"/>
                    <a:pt x="48115" y="3615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F3CD0E9D-7272-518E-EF84-D07D6F70B7E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flipV="1">
              <a:off x="9066941" y="-10897283"/>
              <a:ext cx="152368" cy="152515"/>
            </a:xfrm>
            <a:custGeom>
              <a:avLst/>
              <a:gdLst>
                <a:gd name="connsiteX0" fmla="*/ 80877 w 152368"/>
                <a:gd name="connsiteY0" fmla="*/ 70256 h 152515"/>
                <a:gd name="connsiteX1" fmla="*/ 144806 w 152368"/>
                <a:gd name="connsiteY1" fmla="*/ 70256 h 152515"/>
                <a:gd name="connsiteX2" fmla="*/ 152369 w 152368"/>
                <a:gd name="connsiteY2" fmla="*/ 74838 h 152515"/>
                <a:gd name="connsiteX3" fmla="*/ 144806 w 152368"/>
                <a:gd name="connsiteY3" fmla="*/ 79415 h 152515"/>
                <a:gd name="connsiteX4" fmla="*/ 80877 w 152368"/>
                <a:gd name="connsiteY4" fmla="*/ 79415 h 152515"/>
                <a:gd name="connsiteX5" fmla="*/ 80877 w 152368"/>
                <a:gd name="connsiteY5" fmla="*/ 143539 h 152515"/>
                <a:gd name="connsiteX6" fmla="*/ 76300 w 152368"/>
                <a:gd name="connsiteY6" fmla="*/ 151096 h 152515"/>
                <a:gd name="connsiteX7" fmla="*/ 71713 w 152368"/>
                <a:gd name="connsiteY7" fmla="*/ 143539 h 152515"/>
                <a:gd name="connsiteX8" fmla="*/ 71713 w 152368"/>
                <a:gd name="connsiteY8" fmla="*/ 79415 h 152515"/>
                <a:gd name="connsiteX9" fmla="*/ 7562 w 152368"/>
                <a:gd name="connsiteY9" fmla="*/ 79415 h 152515"/>
                <a:gd name="connsiteX10" fmla="*/ 0 w 152368"/>
                <a:gd name="connsiteY10" fmla="*/ 74838 h 152515"/>
                <a:gd name="connsiteX11" fmla="*/ 7562 w 152368"/>
                <a:gd name="connsiteY11" fmla="*/ 70256 h 152515"/>
                <a:gd name="connsiteX12" fmla="*/ 71713 w 152368"/>
                <a:gd name="connsiteY12" fmla="*/ 70256 h 152515"/>
                <a:gd name="connsiteX13" fmla="*/ 71713 w 152368"/>
                <a:gd name="connsiteY13" fmla="*/ 6139 h 152515"/>
                <a:gd name="connsiteX14" fmla="*/ 76300 w 152368"/>
                <a:gd name="connsiteY14" fmla="*/ -1419 h 152515"/>
                <a:gd name="connsiteX15" fmla="*/ 80877 w 152368"/>
                <a:gd name="connsiteY15" fmla="*/ 6139 h 152515"/>
                <a:gd name="connsiteX16" fmla="*/ 80877 w 152368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8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9" y="70256"/>
                    <a:pt x="152369" y="74838"/>
                  </a:cubicBezTo>
                  <a:cubicBezTo>
                    <a:pt x="152369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300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300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7D5AFA65-9427-5A3F-80DE-852B4EDF0BB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V="1">
              <a:off x="9289978" y="-10864992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2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40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1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1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2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1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6" y="36138"/>
                    <a:pt x="119146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1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40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4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1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BFD8C262-0007-C610-D4D0-32F977CF5E5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 flipV="1">
              <a:off x="9428423" y="-10835742"/>
              <a:ext cx="48611" cy="107910"/>
            </a:xfrm>
            <a:custGeom>
              <a:avLst/>
              <a:gdLst>
                <a:gd name="connsiteX0" fmla="*/ 44442 w 48611"/>
                <a:gd name="connsiteY0" fmla="*/ 100402 h 107910"/>
                <a:gd name="connsiteX1" fmla="*/ 38024 w 48611"/>
                <a:gd name="connsiteY1" fmla="*/ 106494 h 107910"/>
                <a:gd name="connsiteX2" fmla="*/ 29039 w 48611"/>
                <a:gd name="connsiteY2" fmla="*/ 97679 h 107910"/>
                <a:gd name="connsiteX3" fmla="*/ 35458 w 48611"/>
                <a:gd name="connsiteY3" fmla="*/ 91581 h 107910"/>
                <a:gd name="connsiteX4" fmla="*/ 44442 w 48611"/>
                <a:gd name="connsiteY4" fmla="*/ 100402 h 107910"/>
                <a:gd name="connsiteX5" fmla="*/ 11709 w 48611"/>
                <a:gd name="connsiteY5" fmla="*/ 18943 h 107910"/>
                <a:gd name="connsiteX6" fmla="*/ 10271 w 48611"/>
                <a:gd name="connsiteY6" fmla="*/ 12213 h 107910"/>
                <a:gd name="connsiteX7" fmla="*/ 25510 w 48611"/>
                <a:gd name="connsiteY7" fmla="*/ -1416 h 107910"/>
                <a:gd name="connsiteX8" fmla="*/ 48611 w 48611"/>
                <a:gd name="connsiteY8" fmla="*/ 23118 h 107910"/>
                <a:gd name="connsiteX9" fmla="*/ 46045 w 48611"/>
                <a:gd name="connsiteY9" fmla="*/ 25201 h 107910"/>
                <a:gd name="connsiteX10" fmla="*/ 42998 w 48611"/>
                <a:gd name="connsiteY10" fmla="*/ 22471 h 107910"/>
                <a:gd name="connsiteX11" fmla="*/ 25991 w 48611"/>
                <a:gd name="connsiteY11" fmla="*/ 3074 h 107910"/>
                <a:gd name="connsiteX12" fmla="*/ 21980 w 48611"/>
                <a:gd name="connsiteY12" fmla="*/ 8685 h 107910"/>
                <a:gd name="connsiteX13" fmla="*/ 24546 w 48611"/>
                <a:gd name="connsiteY13" fmla="*/ 18943 h 107910"/>
                <a:gd name="connsiteX14" fmla="*/ 29679 w 48611"/>
                <a:gd name="connsiteY14" fmla="*/ 31775 h 107910"/>
                <a:gd name="connsiteX15" fmla="*/ 37542 w 48611"/>
                <a:gd name="connsiteY15" fmla="*/ 52141 h 107910"/>
                <a:gd name="connsiteX16" fmla="*/ 38505 w 48611"/>
                <a:gd name="connsiteY16" fmla="*/ 57269 h 107910"/>
                <a:gd name="connsiteX17" fmla="*/ 23260 w 48611"/>
                <a:gd name="connsiteY17" fmla="*/ 70898 h 107910"/>
                <a:gd name="connsiteX18" fmla="*/ 0 w 48611"/>
                <a:gd name="connsiteY18" fmla="*/ 46364 h 107910"/>
                <a:gd name="connsiteX19" fmla="*/ 2724 w 48611"/>
                <a:gd name="connsiteY19" fmla="*/ 44281 h 107910"/>
                <a:gd name="connsiteX20" fmla="*/ 5614 w 48611"/>
                <a:gd name="connsiteY20" fmla="*/ 46845 h 107910"/>
                <a:gd name="connsiteX21" fmla="*/ 22779 w 48611"/>
                <a:gd name="connsiteY21" fmla="*/ 66408 h 107910"/>
                <a:gd name="connsiteX22" fmla="*/ 26789 w 48611"/>
                <a:gd name="connsiteY22" fmla="*/ 60797 h 107910"/>
                <a:gd name="connsiteX23" fmla="*/ 21822 w 48611"/>
                <a:gd name="connsiteY23" fmla="*/ 44763 h 107910"/>
                <a:gd name="connsiteX24" fmla="*/ 11709 w 48611"/>
                <a:gd name="connsiteY24" fmla="*/ 18943 h 1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11" h="107910">
                  <a:moveTo>
                    <a:pt x="44442" y="100402"/>
                  </a:moveTo>
                  <a:cubicBezTo>
                    <a:pt x="44442" y="102967"/>
                    <a:pt x="42516" y="106494"/>
                    <a:pt x="38024" y="106494"/>
                  </a:cubicBezTo>
                  <a:cubicBezTo>
                    <a:pt x="33689" y="106494"/>
                    <a:pt x="29039" y="102327"/>
                    <a:pt x="29039" y="97679"/>
                  </a:cubicBezTo>
                  <a:cubicBezTo>
                    <a:pt x="29039" y="94950"/>
                    <a:pt x="31123" y="91581"/>
                    <a:pt x="35458" y="91581"/>
                  </a:cubicBezTo>
                  <a:cubicBezTo>
                    <a:pt x="40108" y="91581"/>
                    <a:pt x="44442" y="96069"/>
                    <a:pt x="44442" y="100402"/>
                  </a:cubicBezTo>
                  <a:close/>
                  <a:moveTo>
                    <a:pt x="11709" y="18943"/>
                  </a:moveTo>
                  <a:cubicBezTo>
                    <a:pt x="11069" y="16860"/>
                    <a:pt x="10271" y="14935"/>
                    <a:pt x="10271" y="12213"/>
                  </a:cubicBezTo>
                  <a:cubicBezTo>
                    <a:pt x="10271" y="4676"/>
                    <a:pt x="16683" y="-1416"/>
                    <a:pt x="25510" y="-1416"/>
                  </a:cubicBezTo>
                  <a:cubicBezTo>
                    <a:pt x="41553" y="-1416"/>
                    <a:pt x="48611" y="20711"/>
                    <a:pt x="48611" y="23118"/>
                  </a:cubicBezTo>
                  <a:cubicBezTo>
                    <a:pt x="48611" y="25201"/>
                    <a:pt x="46527" y="25201"/>
                    <a:pt x="46045" y="25201"/>
                  </a:cubicBezTo>
                  <a:cubicBezTo>
                    <a:pt x="43796" y="25201"/>
                    <a:pt x="43637" y="24239"/>
                    <a:pt x="42998" y="22471"/>
                  </a:cubicBezTo>
                  <a:cubicBezTo>
                    <a:pt x="39303" y="9648"/>
                    <a:pt x="32245" y="3074"/>
                    <a:pt x="25991" y="3074"/>
                  </a:cubicBezTo>
                  <a:cubicBezTo>
                    <a:pt x="22779" y="3074"/>
                    <a:pt x="21980" y="5158"/>
                    <a:pt x="21980" y="8685"/>
                  </a:cubicBezTo>
                  <a:cubicBezTo>
                    <a:pt x="21980" y="12370"/>
                    <a:pt x="23102" y="15416"/>
                    <a:pt x="24546" y="18943"/>
                  </a:cubicBezTo>
                  <a:cubicBezTo>
                    <a:pt x="26149" y="23276"/>
                    <a:pt x="27917" y="27607"/>
                    <a:pt x="29679" y="31775"/>
                  </a:cubicBezTo>
                  <a:cubicBezTo>
                    <a:pt x="31123" y="35625"/>
                    <a:pt x="36903" y="50216"/>
                    <a:pt x="37542" y="52141"/>
                  </a:cubicBezTo>
                  <a:cubicBezTo>
                    <a:pt x="38024" y="53742"/>
                    <a:pt x="38505" y="55668"/>
                    <a:pt x="38505" y="57269"/>
                  </a:cubicBezTo>
                  <a:cubicBezTo>
                    <a:pt x="38505" y="64805"/>
                    <a:pt x="32087" y="70898"/>
                    <a:pt x="23260" y="70898"/>
                  </a:cubicBezTo>
                  <a:cubicBezTo>
                    <a:pt x="7382" y="70898"/>
                    <a:pt x="0" y="49095"/>
                    <a:pt x="0" y="46364"/>
                  </a:cubicBezTo>
                  <a:cubicBezTo>
                    <a:pt x="0" y="44281"/>
                    <a:pt x="2250" y="44281"/>
                    <a:pt x="2724" y="44281"/>
                  </a:cubicBezTo>
                  <a:cubicBezTo>
                    <a:pt x="4974" y="44281"/>
                    <a:pt x="5132" y="45086"/>
                    <a:pt x="5614" y="46845"/>
                  </a:cubicBezTo>
                  <a:cubicBezTo>
                    <a:pt x="9790" y="60639"/>
                    <a:pt x="16848" y="66408"/>
                    <a:pt x="22779" y="66408"/>
                  </a:cubicBezTo>
                  <a:cubicBezTo>
                    <a:pt x="25351" y="66408"/>
                    <a:pt x="26789" y="65129"/>
                    <a:pt x="26789" y="60797"/>
                  </a:cubicBezTo>
                  <a:cubicBezTo>
                    <a:pt x="26789" y="57112"/>
                    <a:pt x="25833" y="54706"/>
                    <a:pt x="21822" y="44763"/>
                  </a:cubicBezTo>
                  <a:lnTo>
                    <a:pt x="11709" y="18943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815" name="Group 814" descr="\documentclass{article}&#10;\usepackage{amsmath}&#10;\pagestyle{empty}&#10;\begin{document}&#10;&#10;&#10;$0+n_j$&#10;&#10;\end{document}" title="IguanaTex Vector Display">
            <a:extLst>
              <a:ext uri="{FF2B5EF4-FFF2-40B4-BE49-F238E27FC236}">
                <a16:creationId xmlns:a16="http://schemas.microsoft.com/office/drawing/2014/main" id="{DFE48DD2-1728-9CFC-0AA2-ED636FE2C067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6375400" y="5562600"/>
            <a:ext cx="593691" cy="219560"/>
            <a:chOff x="9802496" y="-10840877"/>
            <a:chExt cx="593691" cy="219560"/>
          </a:xfrm>
        </p:grpSpPr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A9D23358-B201-6123-DB9A-9E32F0D6AAB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V="1">
              <a:off x="9802496" y="-10840877"/>
              <a:ext cx="96460" cy="157542"/>
            </a:xfrm>
            <a:custGeom>
              <a:avLst/>
              <a:gdLst>
                <a:gd name="connsiteX0" fmla="*/ 96461 w 96460"/>
                <a:gd name="connsiteY0" fmla="*/ 76891 h 157542"/>
                <a:gd name="connsiteX1" fmla="*/ 87296 w 96460"/>
                <a:gd name="connsiteY1" fmla="*/ 130476 h 157542"/>
                <a:gd name="connsiteX2" fmla="*/ 48345 w 96460"/>
                <a:gd name="connsiteY2" fmla="*/ 156122 h 157542"/>
                <a:gd name="connsiteX3" fmla="*/ 8481 w 96460"/>
                <a:gd name="connsiteY3" fmla="*/ 128873 h 157542"/>
                <a:gd name="connsiteX4" fmla="*/ 0 w 96460"/>
                <a:gd name="connsiteY4" fmla="*/ 76891 h 157542"/>
                <a:gd name="connsiteX5" fmla="*/ 10315 w 96460"/>
                <a:gd name="connsiteY5" fmla="*/ 21704 h 157542"/>
                <a:gd name="connsiteX6" fmla="*/ 48115 w 96460"/>
                <a:gd name="connsiteY6" fmla="*/ -1421 h 157542"/>
                <a:gd name="connsiteX7" fmla="*/ 87986 w 96460"/>
                <a:gd name="connsiteY7" fmla="*/ 25139 h 157542"/>
                <a:gd name="connsiteX8" fmla="*/ 96461 w 96460"/>
                <a:gd name="connsiteY8" fmla="*/ 76891 h 157542"/>
                <a:gd name="connsiteX9" fmla="*/ 48115 w 96460"/>
                <a:gd name="connsiteY9" fmla="*/ 3615 h 157542"/>
                <a:gd name="connsiteX10" fmla="*/ 21535 w 96460"/>
                <a:gd name="connsiteY10" fmla="*/ 31324 h 157542"/>
                <a:gd name="connsiteX11" fmla="*/ 19019 w 96460"/>
                <a:gd name="connsiteY11" fmla="*/ 79642 h 157542"/>
                <a:gd name="connsiteX12" fmla="*/ 20852 w 96460"/>
                <a:gd name="connsiteY12" fmla="*/ 121776 h 157542"/>
                <a:gd name="connsiteX13" fmla="*/ 48115 w 96460"/>
                <a:gd name="connsiteY13" fmla="*/ 151086 h 157542"/>
                <a:gd name="connsiteX14" fmla="*/ 75149 w 96460"/>
                <a:gd name="connsiteY14" fmla="*/ 124298 h 157542"/>
                <a:gd name="connsiteX15" fmla="*/ 77441 w 96460"/>
                <a:gd name="connsiteY15" fmla="*/ 79642 h 157542"/>
                <a:gd name="connsiteX16" fmla="*/ 74926 w 96460"/>
                <a:gd name="connsiteY16" fmla="*/ 32236 h 157542"/>
                <a:gd name="connsiteX17" fmla="*/ 48115 w 96460"/>
                <a:gd name="connsiteY17" fmla="*/ 3615 h 1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460" h="157542">
                  <a:moveTo>
                    <a:pt x="96461" y="76891"/>
                  </a:moveTo>
                  <a:cubicBezTo>
                    <a:pt x="96461" y="95210"/>
                    <a:pt x="95318" y="113529"/>
                    <a:pt x="87296" y="130476"/>
                  </a:cubicBezTo>
                  <a:cubicBezTo>
                    <a:pt x="76759" y="152458"/>
                    <a:pt x="57970" y="156122"/>
                    <a:pt x="48345" y="156122"/>
                  </a:cubicBezTo>
                  <a:cubicBezTo>
                    <a:pt x="34595" y="156122"/>
                    <a:pt x="17869" y="150174"/>
                    <a:pt x="8481" y="128873"/>
                  </a:cubicBezTo>
                  <a:cubicBezTo>
                    <a:pt x="1150" y="113076"/>
                    <a:pt x="0" y="95210"/>
                    <a:pt x="0" y="76891"/>
                  </a:cubicBezTo>
                  <a:cubicBezTo>
                    <a:pt x="0" y="59721"/>
                    <a:pt x="920" y="39111"/>
                    <a:pt x="10315" y="21704"/>
                  </a:cubicBezTo>
                  <a:cubicBezTo>
                    <a:pt x="20162" y="3155"/>
                    <a:pt x="36888" y="-1421"/>
                    <a:pt x="48115" y="-1421"/>
                  </a:cubicBezTo>
                  <a:cubicBezTo>
                    <a:pt x="60485" y="-1421"/>
                    <a:pt x="77902" y="3385"/>
                    <a:pt x="87986" y="25139"/>
                  </a:cubicBezTo>
                  <a:cubicBezTo>
                    <a:pt x="95318" y="40943"/>
                    <a:pt x="96461" y="58802"/>
                    <a:pt x="96461" y="76891"/>
                  </a:cubicBezTo>
                  <a:close/>
                  <a:moveTo>
                    <a:pt x="48115" y="3615"/>
                  </a:moveTo>
                  <a:cubicBezTo>
                    <a:pt x="39181" y="3615"/>
                    <a:pt x="25660" y="9341"/>
                    <a:pt x="21535" y="31324"/>
                  </a:cubicBezTo>
                  <a:cubicBezTo>
                    <a:pt x="19019" y="45066"/>
                    <a:pt x="19019" y="66129"/>
                    <a:pt x="19019" y="79642"/>
                  </a:cubicBezTo>
                  <a:cubicBezTo>
                    <a:pt x="19019" y="94298"/>
                    <a:pt x="19019" y="109412"/>
                    <a:pt x="20852" y="121776"/>
                  </a:cubicBezTo>
                  <a:cubicBezTo>
                    <a:pt x="25208" y="149025"/>
                    <a:pt x="42387" y="151086"/>
                    <a:pt x="48115" y="151086"/>
                  </a:cubicBezTo>
                  <a:cubicBezTo>
                    <a:pt x="55677" y="151086"/>
                    <a:pt x="70800" y="146962"/>
                    <a:pt x="75149" y="124298"/>
                  </a:cubicBezTo>
                  <a:cubicBezTo>
                    <a:pt x="77441" y="111475"/>
                    <a:pt x="77441" y="94068"/>
                    <a:pt x="77441" y="79642"/>
                  </a:cubicBezTo>
                  <a:cubicBezTo>
                    <a:pt x="77441" y="62466"/>
                    <a:pt x="77441" y="46898"/>
                    <a:pt x="74926" y="32236"/>
                  </a:cubicBezTo>
                  <a:cubicBezTo>
                    <a:pt x="71483" y="10483"/>
                    <a:pt x="58430" y="3615"/>
                    <a:pt x="48115" y="3615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2ABCAE7E-C099-8D60-EB1C-F3B9BC98178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flipV="1">
              <a:off x="9971820" y="-10821876"/>
              <a:ext cx="152368" cy="152515"/>
            </a:xfrm>
            <a:custGeom>
              <a:avLst/>
              <a:gdLst>
                <a:gd name="connsiteX0" fmla="*/ 80877 w 152368"/>
                <a:gd name="connsiteY0" fmla="*/ 70256 h 152515"/>
                <a:gd name="connsiteX1" fmla="*/ 144806 w 152368"/>
                <a:gd name="connsiteY1" fmla="*/ 70256 h 152515"/>
                <a:gd name="connsiteX2" fmla="*/ 152368 w 152368"/>
                <a:gd name="connsiteY2" fmla="*/ 74838 h 152515"/>
                <a:gd name="connsiteX3" fmla="*/ 144806 w 152368"/>
                <a:gd name="connsiteY3" fmla="*/ 79415 h 152515"/>
                <a:gd name="connsiteX4" fmla="*/ 80877 w 152368"/>
                <a:gd name="connsiteY4" fmla="*/ 79415 h 152515"/>
                <a:gd name="connsiteX5" fmla="*/ 80877 w 152368"/>
                <a:gd name="connsiteY5" fmla="*/ 143539 h 152515"/>
                <a:gd name="connsiteX6" fmla="*/ 76300 w 152368"/>
                <a:gd name="connsiteY6" fmla="*/ 151096 h 152515"/>
                <a:gd name="connsiteX7" fmla="*/ 71713 w 152368"/>
                <a:gd name="connsiteY7" fmla="*/ 143539 h 152515"/>
                <a:gd name="connsiteX8" fmla="*/ 71713 w 152368"/>
                <a:gd name="connsiteY8" fmla="*/ 79415 h 152515"/>
                <a:gd name="connsiteX9" fmla="*/ 7562 w 152368"/>
                <a:gd name="connsiteY9" fmla="*/ 79415 h 152515"/>
                <a:gd name="connsiteX10" fmla="*/ 0 w 152368"/>
                <a:gd name="connsiteY10" fmla="*/ 74838 h 152515"/>
                <a:gd name="connsiteX11" fmla="*/ 7562 w 152368"/>
                <a:gd name="connsiteY11" fmla="*/ 70256 h 152515"/>
                <a:gd name="connsiteX12" fmla="*/ 71713 w 152368"/>
                <a:gd name="connsiteY12" fmla="*/ 70256 h 152515"/>
                <a:gd name="connsiteX13" fmla="*/ 71713 w 152368"/>
                <a:gd name="connsiteY13" fmla="*/ 6139 h 152515"/>
                <a:gd name="connsiteX14" fmla="*/ 76300 w 152368"/>
                <a:gd name="connsiteY14" fmla="*/ -1419 h 152515"/>
                <a:gd name="connsiteX15" fmla="*/ 80877 w 152368"/>
                <a:gd name="connsiteY15" fmla="*/ 6139 h 152515"/>
                <a:gd name="connsiteX16" fmla="*/ 80877 w 152368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8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8" y="70256"/>
                    <a:pt x="152368" y="74838"/>
                  </a:cubicBezTo>
                  <a:cubicBezTo>
                    <a:pt x="152368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300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300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4069D3A7-8B24-CC47-76B8-3E3AC25D100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flipV="1">
              <a:off x="10194856" y="-10789585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2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40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1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1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2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6" y="36138"/>
                    <a:pt x="119146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1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40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4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1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02A1B23-944D-6247-8730-B9CB2448F0C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flipV="1">
              <a:off x="10325761" y="-10760334"/>
              <a:ext cx="70426" cy="139017"/>
            </a:xfrm>
            <a:custGeom>
              <a:avLst/>
              <a:gdLst>
                <a:gd name="connsiteX0" fmla="*/ 70426 w 70426"/>
                <a:gd name="connsiteY0" fmla="*/ 131510 h 139017"/>
                <a:gd name="connsiteX1" fmla="*/ 64015 w 70426"/>
                <a:gd name="connsiteY1" fmla="*/ 137603 h 139017"/>
                <a:gd name="connsiteX2" fmla="*/ 55030 w 70426"/>
                <a:gd name="connsiteY2" fmla="*/ 128787 h 139017"/>
                <a:gd name="connsiteX3" fmla="*/ 61449 w 70426"/>
                <a:gd name="connsiteY3" fmla="*/ 122689 h 139017"/>
                <a:gd name="connsiteX4" fmla="*/ 70426 w 70426"/>
                <a:gd name="connsiteY4" fmla="*/ 131510 h 139017"/>
                <a:gd name="connsiteX5" fmla="*/ 36421 w 70426"/>
                <a:gd name="connsiteY5" fmla="*/ 23436 h 139017"/>
                <a:gd name="connsiteX6" fmla="*/ 15719 w 70426"/>
                <a:gd name="connsiteY6" fmla="*/ 3077 h 139017"/>
                <a:gd name="connsiteX7" fmla="*/ 9948 w 70426"/>
                <a:gd name="connsiteY7" fmla="*/ 4039 h 139017"/>
                <a:gd name="connsiteX8" fmla="*/ 15403 w 70426"/>
                <a:gd name="connsiteY8" fmla="*/ 12214 h 139017"/>
                <a:gd name="connsiteX9" fmla="*/ 9143 w 70426"/>
                <a:gd name="connsiteY9" fmla="*/ 18148 h 139017"/>
                <a:gd name="connsiteX10" fmla="*/ 0 w 70426"/>
                <a:gd name="connsiteY10" fmla="*/ 8687 h 139017"/>
                <a:gd name="connsiteX11" fmla="*/ 15885 w 70426"/>
                <a:gd name="connsiteY11" fmla="*/ -1414 h 139017"/>
                <a:gd name="connsiteX12" fmla="*/ 49251 w 70426"/>
                <a:gd name="connsiteY12" fmla="*/ 23917 h 139017"/>
                <a:gd name="connsiteX13" fmla="*/ 63691 w 70426"/>
                <a:gd name="connsiteY13" fmla="*/ 81324 h 139017"/>
                <a:gd name="connsiteX14" fmla="*/ 64496 w 70426"/>
                <a:gd name="connsiteY14" fmla="*/ 86934 h 139017"/>
                <a:gd name="connsiteX15" fmla="*/ 47325 w 70426"/>
                <a:gd name="connsiteY15" fmla="*/ 102006 h 139017"/>
                <a:gd name="connsiteX16" fmla="*/ 19249 w 70426"/>
                <a:gd name="connsiteY16" fmla="*/ 77472 h 139017"/>
                <a:gd name="connsiteX17" fmla="*/ 21980 w 70426"/>
                <a:gd name="connsiteY17" fmla="*/ 75389 h 139017"/>
                <a:gd name="connsiteX18" fmla="*/ 25186 w 70426"/>
                <a:gd name="connsiteY18" fmla="*/ 78278 h 139017"/>
                <a:gd name="connsiteX19" fmla="*/ 46843 w 70426"/>
                <a:gd name="connsiteY19" fmla="*/ 97516 h 139017"/>
                <a:gd name="connsiteX20" fmla="*/ 52298 w 70426"/>
                <a:gd name="connsiteY20" fmla="*/ 89657 h 139017"/>
                <a:gd name="connsiteX21" fmla="*/ 51817 w 70426"/>
                <a:gd name="connsiteY21" fmla="*/ 84850 h 139017"/>
                <a:gd name="connsiteX22" fmla="*/ 36421 w 70426"/>
                <a:gd name="connsiteY22" fmla="*/ 23436 h 1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26" h="139017">
                  <a:moveTo>
                    <a:pt x="70426" y="131510"/>
                  </a:moveTo>
                  <a:cubicBezTo>
                    <a:pt x="70426" y="134232"/>
                    <a:pt x="68342" y="137603"/>
                    <a:pt x="64015" y="137603"/>
                  </a:cubicBezTo>
                  <a:cubicBezTo>
                    <a:pt x="59357" y="137603"/>
                    <a:pt x="55030" y="133113"/>
                    <a:pt x="55030" y="128787"/>
                  </a:cubicBezTo>
                  <a:cubicBezTo>
                    <a:pt x="55030" y="126215"/>
                    <a:pt x="56956" y="122689"/>
                    <a:pt x="61449" y="122689"/>
                  </a:cubicBezTo>
                  <a:cubicBezTo>
                    <a:pt x="65776" y="122689"/>
                    <a:pt x="70426" y="126862"/>
                    <a:pt x="70426" y="131510"/>
                  </a:cubicBezTo>
                  <a:close/>
                  <a:moveTo>
                    <a:pt x="36421" y="23436"/>
                  </a:moveTo>
                  <a:cubicBezTo>
                    <a:pt x="33689" y="12372"/>
                    <a:pt x="25186" y="3077"/>
                    <a:pt x="15719" y="3077"/>
                  </a:cubicBezTo>
                  <a:cubicBezTo>
                    <a:pt x="13635" y="3077"/>
                    <a:pt x="11709" y="3393"/>
                    <a:pt x="9948" y="4039"/>
                  </a:cubicBezTo>
                  <a:cubicBezTo>
                    <a:pt x="14117" y="5957"/>
                    <a:pt x="15403" y="9808"/>
                    <a:pt x="15403" y="12214"/>
                  </a:cubicBezTo>
                  <a:cubicBezTo>
                    <a:pt x="15403" y="16065"/>
                    <a:pt x="12356" y="18148"/>
                    <a:pt x="9143" y="18148"/>
                  </a:cubicBezTo>
                  <a:cubicBezTo>
                    <a:pt x="4169" y="18148"/>
                    <a:pt x="0" y="13816"/>
                    <a:pt x="0" y="8687"/>
                  </a:cubicBezTo>
                  <a:cubicBezTo>
                    <a:pt x="0" y="2596"/>
                    <a:pt x="6253" y="-1414"/>
                    <a:pt x="15885" y="-1414"/>
                  </a:cubicBezTo>
                  <a:cubicBezTo>
                    <a:pt x="25509" y="-1414"/>
                    <a:pt x="44277" y="4355"/>
                    <a:pt x="49251" y="23917"/>
                  </a:cubicBezTo>
                  <a:lnTo>
                    <a:pt x="63691" y="81324"/>
                  </a:lnTo>
                  <a:cubicBezTo>
                    <a:pt x="64173" y="83084"/>
                    <a:pt x="64496" y="84527"/>
                    <a:pt x="64496" y="86934"/>
                  </a:cubicBezTo>
                  <a:cubicBezTo>
                    <a:pt x="64496" y="95756"/>
                    <a:pt x="56956" y="102006"/>
                    <a:pt x="47325" y="102006"/>
                  </a:cubicBezTo>
                  <a:cubicBezTo>
                    <a:pt x="29520" y="102006"/>
                    <a:pt x="19249" y="79722"/>
                    <a:pt x="19249" y="77472"/>
                  </a:cubicBezTo>
                  <a:cubicBezTo>
                    <a:pt x="19249" y="75389"/>
                    <a:pt x="21499" y="75389"/>
                    <a:pt x="21980" y="75389"/>
                  </a:cubicBezTo>
                  <a:cubicBezTo>
                    <a:pt x="23907" y="75389"/>
                    <a:pt x="24065" y="75872"/>
                    <a:pt x="25186" y="78278"/>
                  </a:cubicBezTo>
                  <a:cubicBezTo>
                    <a:pt x="29197" y="87573"/>
                    <a:pt x="37542" y="97516"/>
                    <a:pt x="46843" y="97516"/>
                  </a:cubicBezTo>
                  <a:cubicBezTo>
                    <a:pt x="50854" y="97516"/>
                    <a:pt x="52298" y="94794"/>
                    <a:pt x="52298" y="89657"/>
                  </a:cubicBezTo>
                  <a:cubicBezTo>
                    <a:pt x="52298" y="87896"/>
                    <a:pt x="51982" y="85648"/>
                    <a:pt x="51817" y="84850"/>
                  </a:cubicBezTo>
                  <a:lnTo>
                    <a:pt x="36421" y="2343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829" name="Group 828" descr="\documentclass{article}&#10;\usepackage{amsmath}&#10;\pagestyle{empty}&#10;\begin{document}&#10;&#10;&#10;$1+n_l$&#10;&#10;\end{document}" title="IguanaTex Vector Display">
            <a:extLst>
              <a:ext uri="{FF2B5EF4-FFF2-40B4-BE49-F238E27FC236}">
                <a16:creationId xmlns:a16="http://schemas.microsoft.com/office/drawing/2014/main" id="{604D729D-A8F1-D907-B06D-AB9F9D3BBA06}"/>
              </a:ext>
            </a:extLst>
          </p:cNvPr>
          <p:cNvGrpSpPr>
            <a:grpSpLocks noChangeAspect="1"/>
          </p:cNvGrpSpPr>
          <p:nvPr>
            <p:custDataLst>
              <p:tags r:id="rId23"/>
            </p:custDataLst>
          </p:nvPr>
        </p:nvGrpSpPr>
        <p:grpSpPr>
          <a:xfrm>
            <a:off x="5654844" y="6286653"/>
            <a:ext cx="557695" cy="188452"/>
            <a:chOff x="9097327" y="-10121095"/>
            <a:chExt cx="557695" cy="188452"/>
          </a:xfrm>
        </p:grpSpPr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68F0D4B0-C190-D6DF-D321-A8742BFDFDE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V="1">
              <a:off x="9097327" y="-10121095"/>
              <a:ext cx="75608" cy="152506"/>
            </a:xfrm>
            <a:custGeom>
              <a:avLst/>
              <a:gdLst>
                <a:gd name="connsiteX0" fmla="*/ 46972 w 75608"/>
                <a:gd name="connsiteY0" fmla="*/ 145138 h 152506"/>
                <a:gd name="connsiteX1" fmla="*/ 41696 w 75608"/>
                <a:gd name="connsiteY1" fmla="*/ 151086 h 152506"/>
                <a:gd name="connsiteX2" fmla="*/ 0 w 75608"/>
                <a:gd name="connsiteY2" fmla="*/ 136432 h 152506"/>
                <a:gd name="connsiteX3" fmla="*/ 0 w 75608"/>
                <a:gd name="connsiteY3" fmla="*/ 129333 h 152506"/>
                <a:gd name="connsiteX4" fmla="*/ 30016 w 75608"/>
                <a:gd name="connsiteY4" fmla="*/ 135290 h 152506"/>
                <a:gd name="connsiteX5" fmla="*/ 30016 w 75608"/>
                <a:gd name="connsiteY5" fmla="*/ 16668 h 152506"/>
                <a:gd name="connsiteX6" fmla="*/ 8704 w 75608"/>
                <a:gd name="connsiteY6" fmla="*/ 5677 h 152506"/>
                <a:gd name="connsiteX7" fmla="*/ 1373 w 75608"/>
                <a:gd name="connsiteY7" fmla="*/ 5677 h 152506"/>
                <a:gd name="connsiteX8" fmla="*/ 1373 w 75608"/>
                <a:gd name="connsiteY8" fmla="*/ -1421 h 152506"/>
                <a:gd name="connsiteX9" fmla="*/ 38491 w 75608"/>
                <a:gd name="connsiteY9" fmla="*/ -731 h 152506"/>
                <a:gd name="connsiteX10" fmla="*/ 75609 w 75608"/>
                <a:gd name="connsiteY10" fmla="*/ -1421 h 152506"/>
                <a:gd name="connsiteX11" fmla="*/ 75609 w 75608"/>
                <a:gd name="connsiteY11" fmla="*/ 5677 h 152506"/>
                <a:gd name="connsiteX12" fmla="*/ 68277 w 75608"/>
                <a:gd name="connsiteY12" fmla="*/ 5677 h 152506"/>
                <a:gd name="connsiteX13" fmla="*/ 46972 w 75608"/>
                <a:gd name="connsiteY13" fmla="*/ 16668 h 152506"/>
                <a:gd name="connsiteX14" fmla="*/ 46972 w 75608"/>
                <a:gd name="connsiteY14" fmla="*/ 145138 h 1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608" h="152506">
                  <a:moveTo>
                    <a:pt x="46972" y="145138"/>
                  </a:moveTo>
                  <a:cubicBezTo>
                    <a:pt x="46972" y="150634"/>
                    <a:pt x="46972" y="151086"/>
                    <a:pt x="41696" y="151086"/>
                  </a:cubicBezTo>
                  <a:cubicBezTo>
                    <a:pt x="27493" y="136432"/>
                    <a:pt x="7332" y="136432"/>
                    <a:pt x="0" y="136432"/>
                  </a:cubicBezTo>
                  <a:lnTo>
                    <a:pt x="0" y="129333"/>
                  </a:lnTo>
                  <a:cubicBezTo>
                    <a:pt x="4579" y="129333"/>
                    <a:pt x="18099" y="129333"/>
                    <a:pt x="30016" y="135290"/>
                  </a:cubicBezTo>
                  <a:lnTo>
                    <a:pt x="30016" y="16668"/>
                  </a:lnTo>
                  <a:cubicBezTo>
                    <a:pt x="30016" y="8429"/>
                    <a:pt x="29326" y="5677"/>
                    <a:pt x="8704" y="5677"/>
                  </a:cubicBezTo>
                  <a:lnTo>
                    <a:pt x="1373" y="5677"/>
                  </a:lnTo>
                  <a:lnTo>
                    <a:pt x="1373" y="-1421"/>
                  </a:lnTo>
                  <a:cubicBezTo>
                    <a:pt x="9394" y="-731"/>
                    <a:pt x="29326" y="-731"/>
                    <a:pt x="38491" y="-731"/>
                  </a:cubicBezTo>
                  <a:cubicBezTo>
                    <a:pt x="47655" y="-731"/>
                    <a:pt x="67587" y="-731"/>
                    <a:pt x="75609" y="-1421"/>
                  </a:cubicBezTo>
                  <a:lnTo>
                    <a:pt x="75609" y="5677"/>
                  </a:lnTo>
                  <a:lnTo>
                    <a:pt x="68277" y="5677"/>
                  </a:lnTo>
                  <a:cubicBezTo>
                    <a:pt x="47655" y="5677"/>
                    <a:pt x="46972" y="8199"/>
                    <a:pt x="46972" y="16668"/>
                  </a:cubicBezTo>
                  <a:lnTo>
                    <a:pt x="46972" y="145138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1DDBE070-83AC-3F1A-45A8-4E87E197FD3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V="1">
              <a:off x="9255193" y="-10102094"/>
              <a:ext cx="152368" cy="152515"/>
            </a:xfrm>
            <a:custGeom>
              <a:avLst/>
              <a:gdLst>
                <a:gd name="connsiteX0" fmla="*/ 80877 w 152368"/>
                <a:gd name="connsiteY0" fmla="*/ 70256 h 152515"/>
                <a:gd name="connsiteX1" fmla="*/ 144806 w 152368"/>
                <a:gd name="connsiteY1" fmla="*/ 70256 h 152515"/>
                <a:gd name="connsiteX2" fmla="*/ 152369 w 152368"/>
                <a:gd name="connsiteY2" fmla="*/ 74838 h 152515"/>
                <a:gd name="connsiteX3" fmla="*/ 144806 w 152368"/>
                <a:gd name="connsiteY3" fmla="*/ 79415 h 152515"/>
                <a:gd name="connsiteX4" fmla="*/ 80877 w 152368"/>
                <a:gd name="connsiteY4" fmla="*/ 79415 h 152515"/>
                <a:gd name="connsiteX5" fmla="*/ 80877 w 152368"/>
                <a:gd name="connsiteY5" fmla="*/ 143539 h 152515"/>
                <a:gd name="connsiteX6" fmla="*/ 76300 w 152368"/>
                <a:gd name="connsiteY6" fmla="*/ 151096 h 152515"/>
                <a:gd name="connsiteX7" fmla="*/ 71713 w 152368"/>
                <a:gd name="connsiteY7" fmla="*/ 143539 h 152515"/>
                <a:gd name="connsiteX8" fmla="*/ 71713 w 152368"/>
                <a:gd name="connsiteY8" fmla="*/ 79415 h 152515"/>
                <a:gd name="connsiteX9" fmla="*/ 7562 w 152368"/>
                <a:gd name="connsiteY9" fmla="*/ 79415 h 152515"/>
                <a:gd name="connsiteX10" fmla="*/ 0 w 152368"/>
                <a:gd name="connsiteY10" fmla="*/ 74838 h 152515"/>
                <a:gd name="connsiteX11" fmla="*/ 7562 w 152368"/>
                <a:gd name="connsiteY11" fmla="*/ 70256 h 152515"/>
                <a:gd name="connsiteX12" fmla="*/ 71713 w 152368"/>
                <a:gd name="connsiteY12" fmla="*/ 70256 h 152515"/>
                <a:gd name="connsiteX13" fmla="*/ 71713 w 152368"/>
                <a:gd name="connsiteY13" fmla="*/ 6139 h 152515"/>
                <a:gd name="connsiteX14" fmla="*/ 76300 w 152368"/>
                <a:gd name="connsiteY14" fmla="*/ -1419 h 152515"/>
                <a:gd name="connsiteX15" fmla="*/ 80877 w 152368"/>
                <a:gd name="connsiteY15" fmla="*/ 6139 h 152515"/>
                <a:gd name="connsiteX16" fmla="*/ 80877 w 152368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8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9" y="70256"/>
                    <a:pt x="152369" y="74838"/>
                  </a:cubicBezTo>
                  <a:cubicBezTo>
                    <a:pt x="152369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300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300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27374023-DDEB-F849-FFD0-A278089B3EA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V="1">
              <a:off x="9478230" y="-10069803"/>
              <a:ext cx="124184" cy="103735"/>
            </a:xfrm>
            <a:custGeom>
              <a:avLst/>
              <a:gdLst>
                <a:gd name="connsiteX0" fmla="*/ 13520 w 124184"/>
                <a:gd name="connsiteY0" fmla="*/ 14616 h 103735"/>
                <a:gd name="connsiteX1" fmla="*/ 11457 w 124184"/>
                <a:gd name="connsiteY1" fmla="*/ 4766 h 103735"/>
                <a:gd name="connsiteX2" fmla="*/ 18106 w 124184"/>
                <a:gd name="connsiteY2" fmla="*/ -1419 h 103735"/>
                <a:gd name="connsiteX3" fmla="*/ 26581 w 124184"/>
                <a:gd name="connsiteY3" fmla="*/ 4996 h 103735"/>
                <a:gd name="connsiteX4" fmla="*/ 30936 w 124184"/>
                <a:gd name="connsiteY4" fmla="*/ 21943 h 103735"/>
                <a:gd name="connsiteX5" fmla="*/ 35975 w 124184"/>
                <a:gd name="connsiteY5" fmla="*/ 42553 h 103735"/>
                <a:gd name="connsiteX6" fmla="*/ 39871 w 124184"/>
                <a:gd name="connsiteY6" fmla="*/ 57892 h 103735"/>
                <a:gd name="connsiteX7" fmla="*/ 42847 w 124184"/>
                <a:gd name="connsiteY7" fmla="*/ 69343 h 103735"/>
                <a:gd name="connsiteX8" fmla="*/ 80194 w 124184"/>
                <a:gd name="connsiteY8" fmla="*/ 97282 h 103735"/>
                <a:gd name="connsiteX9" fmla="*/ 92565 w 124184"/>
                <a:gd name="connsiteY9" fmla="*/ 81254 h 103735"/>
                <a:gd name="connsiteX10" fmla="*/ 77672 w 124184"/>
                <a:gd name="connsiteY10" fmla="*/ 27891 h 103735"/>
                <a:gd name="connsiteX11" fmla="*/ 75386 w 124184"/>
                <a:gd name="connsiteY11" fmla="*/ 17361 h 103735"/>
                <a:gd name="connsiteX12" fmla="*/ 94167 w 124184"/>
                <a:gd name="connsiteY12" fmla="*/ -1419 h 103735"/>
                <a:gd name="connsiteX13" fmla="*/ 124184 w 124184"/>
                <a:gd name="connsiteY13" fmla="*/ 33847 h 103735"/>
                <a:gd name="connsiteX14" fmla="*/ 121438 w 124184"/>
                <a:gd name="connsiteY14" fmla="*/ 36138 h 103735"/>
                <a:gd name="connsiteX15" fmla="*/ 117995 w 124184"/>
                <a:gd name="connsiteY15" fmla="*/ 32015 h 103735"/>
                <a:gd name="connsiteX16" fmla="*/ 94628 w 124184"/>
                <a:gd name="connsiteY16" fmla="*/ 3624 h 103735"/>
                <a:gd name="connsiteX17" fmla="*/ 89129 w 124184"/>
                <a:gd name="connsiteY17" fmla="*/ 11181 h 103735"/>
                <a:gd name="connsiteX18" fmla="*/ 93255 w 124184"/>
                <a:gd name="connsiteY18" fmla="*/ 27439 h 103735"/>
                <a:gd name="connsiteX19" fmla="*/ 107228 w 124184"/>
                <a:gd name="connsiteY19" fmla="*/ 77812 h 103735"/>
                <a:gd name="connsiteX20" fmla="*/ 80884 w 124184"/>
                <a:gd name="connsiteY20" fmla="*/ 102317 h 103735"/>
                <a:gd name="connsiteX21" fmla="*/ 45140 w 124184"/>
                <a:gd name="connsiteY21" fmla="*/ 82396 h 103735"/>
                <a:gd name="connsiteX22" fmla="*/ 24058 w 124184"/>
                <a:gd name="connsiteY22" fmla="*/ 102317 h 103735"/>
                <a:gd name="connsiteX23" fmla="*/ 6879 w 124184"/>
                <a:gd name="connsiteY23" fmla="*/ 89264 h 103735"/>
                <a:gd name="connsiteX24" fmla="*/ 0 w 124184"/>
                <a:gd name="connsiteY24" fmla="*/ 67052 h 103735"/>
                <a:gd name="connsiteX25" fmla="*/ 2753 w 124184"/>
                <a:gd name="connsiteY25" fmla="*/ 64767 h 103735"/>
                <a:gd name="connsiteX26" fmla="*/ 6649 w 124184"/>
                <a:gd name="connsiteY26" fmla="*/ 70032 h 103735"/>
                <a:gd name="connsiteX27" fmla="*/ 23375 w 124184"/>
                <a:gd name="connsiteY27" fmla="*/ 97282 h 103735"/>
                <a:gd name="connsiteX28" fmla="*/ 30476 w 124184"/>
                <a:gd name="connsiteY28" fmla="*/ 86750 h 103735"/>
                <a:gd name="connsiteX29" fmla="*/ 26811 w 124184"/>
                <a:gd name="connsiteY29" fmla="*/ 67511 h 103735"/>
                <a:gd name="connsiteX30" fmla="*/ 13520 w 124184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4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1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7" y="68431"/>
                    <a:pt x="42847" y="69343"/>
                  </a:cubicBezTo>
                  <a:cubicBezTo>
                    <a:pt x="46282" y="76440"/>
                    <a:pt x="58430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8" y="37741"/>
                    <a:pt x="77672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1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6" y="36138"/>
                    <a:pt x="119146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1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40" y="82396"/>
                  </a:cubicBezTo>
                  <a:cubicBezTo>
                    <a:pt x="43997" y="95219"/>
                    <a:pt x="34602" y="102317"/>
                    <a:pt x="24058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5" y="97282"/>
                  </a:cubicBezTo>
                  <a:cubicBezTo>
                    <a:pt x="27954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1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FDD71742-822E-5668-C880-1E778C2E66B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flipV="1">
              <a:off x="9619083" y="-10045524"/>
              <a:ext cx="35939" cy="112881"/>
            </a:xfrm>
            <a:custGeom>
              <a:avLst/>
              <a:gdLst>
                <a:gd name="connsiteX0" fmla="*/ 35292 w 35939"/>
                <a:gd name="connsiteY0" fmla="*/ 106651 h 112881"/>
                <a:gd name="connsiteX1" fmla="*/ 35939 w 35939"/>
                <a:gd name="connsiteY1" fmla="*/ 109223 h 112881"/>
                <a:gd name="connsiteX2" fmla="*/ 33366 w 35939"/>
                <a:gd name="connsiteY2" fmla="*/ 111465 h 112881"/>
                <a:gd name="connsiteX3" fmla="*/ 12830 w 35939"/>
                <a:gd name="connsiteY3" fmla="*/ 109863 h 112881"/>
                <a:gd name="connsiteX4" fmla="*/ 9466 w 35939"/>
                <a:gd name="connsiteY4" fmla="*/ 106177 h 112881"/>
                <a:gd name="connsiteX5" fmla="*/ 13477 w 35939"/>
                <a:gd name="connsiteY5" fmla="*/ 103929 h 112881"/>
                <a:gd name="connsiteX6" fmla="*/ 21175 w 35939"/>
                <a:gd name="connsiteY6" fmla="*/ 101523 h 112881"/>
                <a:gd name="connsiteX7" fmla="*/ 20535 w 35939"/>
                <a:gd name="connsiteY7" fmla="*/ 97996 h 112881"/>
                <a:gd name="connsiteX8" fmla="*/ 640 w 35939"/>
                <a:gd name="connsiteY8" fmla="*/ 18786 h 112881"/>
                <a:gd name="connsiteX9" fmla="*/ 0 w 35939"/>
                <a:gd name="connsiteY9" fmla="*/ 13815 h 112881"/>
                <a:gd name="connsiteX10" fmla="*/ 16841 w 35939"/>
                <a:gd name="connsiteY10" fmla="*/ -1416 h 112881"/>
                <a:gd name="connsiteX11" fmla="*/ 29679 w 35939"/>
                <a:gd name="connsiteY11" fmla="*/ 7083 h 112881"/>
                <a:gd name="connsiteX12" fmla="*/ 35292 w 35939"/>
                <a:gd name="connsiteY12" fmla="*/ 23117 h 112881"/>
                <a:gd name="connsiteX13" fmla="*/ 32726 w 35939"/>
                <a:gd name="connsiteY13" fmla="*/ 25201 h 112881"/>
                <a:gd name="connsiteX14" fmla="*/ 29520 w 35939"/>
                <a:gd name="connsiteY14" fmla="*/ 21349 h 112881"/>
                <a:gd name="connsiteX15" fmla="*/ 17488 w 35939"/>
                <a:gd name="connsiteY15" fmla="*/ 3074 h 112881"/>
                <a:gd name="connsiteX16" fmla="*/ 12032 w 35939"/>
                <a:gd name="connsiteY16" fmla="*/ 10926 h 112881"/>
                <a:gd name="connsiteX17" fmla="*/ 12996 w 35939"/>
                <a:gd name="connsiteY17" fmla="*/ 17506 h 112881"/>
                <a:gd name="connsiteX18" fmla="*/ 35292 w 35939"/>
                <a:gd name="connsiteY18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939" h="112881">
                  <a:moveTo>
                    <a:pt x="35292" y="106651"/>
                  </a:moveTo>
                  <a:cubicBezTo>
                    <a:pt x="35458" y="106975"/>
                    <a:pt x="35939" y="109058"/>
                    <a:pt x="35939" y="109223"/>
                  </a:cubicBezTo>
                  <a:cubicBezTo>
                    <a:pt x="35939" y="110022"/>
                    <a:pt x="35292" y="111465"/>
                    <a:pt x="33366" y="111465"/>
                  </a:cubicBezTo>
                  <a:cubicBezTo>
                    <a:pt x="30160" y="111465"/>
                    <a:pt x="16841" y="110186"/>
                    <a:pt x="12830" y="109863"/>
                  </a:cubicBezTo>
                  <a:cubicBezTo>
                    <a:pt x="11709" y="109705"/>
                    <a:pt x="9466" y="109540"/>
                    <a:pt x="9466" y="106177"/>
                  </a:cubicBezTo>
                  <a:cubicBezTo>
                    <a:pt x="9466" y="103929"/>
                    <a:pt x="11709" y="103929"/>
                    <a:pt x="13477" y="103929"/>
                  </a:cubicBezTo>
                  <a:cubicBezTo>
                    <a:pt x="21175" y="103929"/>
                    <a:pt x="21175" y="102808"/>
                    <a:pt x="21175" y="101523"/>
                  </a:cubicBezTo>
                  <a:cubicBezTo>
                    <a:pt x="21175" y="100402"/>
                    <a:pt x="20852" y="99439"/>
                    <a:pt x="20535" y="97996"/>
                  </a:cubicBezTo>
                  <a:lnTo>
                    <a:pt x="640" y="18786"/>
                  </a:lnTo>
                  <a:cubicBezTo>
                    <a:pt x="158" y="17184"/>
                    <a:pt x="0" y="15416"/>
                    <a:pt x="0" y="13815"/>
                  </a:cubicBezTo>
                  <a:cubicBezTo>
                    <a:pt x="0" y="3555"/>
                    <a:pt x="9143" y="-1416"/>
                    <a:pt x="16841" y="-1416"/>
                  </a:cubicBezTo>
                  <a:cubicBezTo>
                    <a:pt x="20694" y="-1416"/>
                    <a:pt x="25509" y="-136"/>
                    <a:pt x="29679" y="7083"/>
                  </a:cubicBezTo>
                  <a:cubicBezTo>
                    <a:pt x="33050" y="13016"/>
                    <a:pt x="35292" y="22470"/>
                    <a:pt x="35292" y="23117"/>
                  </a:cubicBezTo>
                  <a:cubicBezTo>
                    <a:pt x="35292" y="25201"/>
                    <a:pt x="33208" y="25201"/>
                    <a:pt x="32726" y="25201"/>
                  </a:cubicBezTo>
                  <a:cubicBezTo>
                    <a:pt x="30483" y="25201"/>
                    <a:pt x="30160" y="24238"/>
                    <a:pt x="29520" y="21349"/>
                  </a:cubicBezTo>
                  <a:cubicBezTo>
                    <a:pt x="27436" y="13333"/>
                    <a:pt x="24381" y="3074"/>
                    <a:pt x="17488" y="3074"/>
                  </a:cubicBezTo>
                  <a:cubicBezTo>
                    <a:pt x="13154" y="3074"/>
                    <a:pt x="12032" y="7083"/>
                    <a:pt x="12032" y="10926"/>
                  </a:cubicBezTo>
                  <a:cubicBezTo>
                    <a:pt x="12032" y="12694"/>
                    <a:pt x="12514" y="15740"/>
                    <a:pt x="12996" y="17506"/>
                  </a:cubicBezTo>
                  <a:lnTo>
                    <a:pt x="3529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838" name="Oval 837">
            <a:extLst>
              <a:ext uri="{FF2B5EF4-FFF2-40B4-BE49-F238E27FC236}">
                <a16:creationId xmlns:a16="http://schemas.microsoft.com/office/drawing/2014/main" id="{9280A617-122A-A064-79E0-C59BF750C137}"/>
              </a:ext>
            </a:extLst>
          </p:cNvPr>
          <p:cNvSpPr/>
          <p:nvPr/>
        </p:nvSpPr>
        <p:spPr>
          <a:xfrm>
            <a:off x="5540495" y="4481373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39" name="Oval 838">
            <a:extLst>
              <a:ext uri="{FF2B5EF4-FFF2-40B4-BE49-F238E27FC236}">
                <a16:creationId xmlns:a16="http://schemas.microsoft.com/office/drawing/2014/main" id="{4B9500A3-9B7E-7060-74EE-0B1306A50835}"/>
              </a:ext>
            </a:extLst>
          </p:cNvPr>
          <p:cNvSpPr/>
          <p:nvPr/>
        </p:nvSpPr>
        <p:spPr>
          <a:xfrm>
            <a:off x="5540340" y="6150348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9A24B60-7840-31F2-BE01-E28F10DD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365126"/>
            <a:ext cx="10515600" cy="744200"/>
          </a:xfrm>
        </p:spPr>
        <p:txBody>
          <a:bodyPr anchor="t" anchorCtr="0">
            <a:normAutofit fontScale="90000"/>
          </a:bodyPr>
          <a:lstStyle/>
          <a:p>
            <a:r>
              <a:rPr lang="en-US" sz="3600" b="1" dirty="0">
                <a:latin typeface="Myriad Pro" panose="020B0503030403020204"/>
              </a:rPr>
              <a:t>Novel Assumption: Few Root Causes (plus Noise)</a:t>
            </a:r>
            <a:endParaRPr lang="LID4096" sz="3600" b="1" dirty="0">
              <a:latin typeface="Myriad Pro" panose="020B0503030403020204"/>
            </a:endParaRPr>
          </a:p>
        </p:txBody>
      </p:sp>
      <p:grpSp>
        <p:nvGrpSpPr>
          <p:cNvPr id="23" name="Group 22" descr="\documentclass{article}&#10;\usepackage{amsmath}&#10;\pagestyle{empty}&#10;\begin{document}&#10;&#10;&#10;$c_k + n_k$&#10;&#10;\end{document}" title="IguanaTex Vector Display">
            <a:extLst>
              <a:ext uri="{FF2B5EF4-FFF2-40B4-BE49-F238E27FC236}">
                <a16:creationId xmlns:a16="http://schemas.microsoft.com/office/drawing/2014/main" id="{70CFD4BE-0706-F040-1E93-0D11B42F4EBC}"/>
              </a:ext>
            </a:extLst>
          </p:cNvPr>
          <p:cNvGrpSpPr>
            <a:grpSpLocks noChangeAspect="1"/>
          </p:cNvGrpSpPr>
          <p:nvPr>
            <p:custDataLst>
              <p:tags r:id="rId24"/>
            </p:custDataLst>
          </p:nvPr>
        </p:nvGrpSpPr>
        <p:grpSpPr>
          <a:xfrm>
            <a:off x="5340390" y="4257182"/>
            <a:ext cx="711105" cy="169451"/>
            <a:chOff x="8929640" y="-12106404"/>
            <a:chExt cx="711105" cy="16945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55EF6B-A4A7-1B34-329D-E19349A6CD5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8929640" y="-12074113"/>
              <a:ext cx="89128" cy="103735"/>
            </a:xfrm>
            <a:custGeom>
              <a:avLst/>
              <a:gdLst>
                <a:gd name="connsiteX0" fmla="*/ 81338 w 89128"/>
                <a:gd name="connsiteY0" fmla="*/ 88122 h 103735"/>
                <a:gd name="connsiteX1" fmla="*/ 71253 w 89128"/>
                <a:gd name="connsiteY1" fmla="*/ 84918 h 103735"/>
                <a:gd name="connsiteX2" fmla="*/ 67134 w 89128"/>
                <a:gd name="connsiteY2" fmla="*/ 75981 h 103735"/>
                <a:gd name="connsiteX3" fmla="*/ 75608 w 89128"/>
                <a:gd name="connsiteY3" fmla="*/ 67971 h 103735"/>
                <a:gd name="connsiteX4" fmla="*/ 88439 w 89128"/>
                <a:gd name="connsiteY4" fmla="*/ 82626 h 103735"/>
                <a:gd name="connsiteX5" fmla="*/ 61405 w 89128"/>
                <a:gd name="connsiteY5" fmla="*/ 102317 h 103735"/>
                <a:gd name="connsiteX6" fmla="*/ 0 w 89128"/>
                <a:gd name="connsiteY6" fmla="*/ 37281 h 103735"/>
                <a:gd name="connsiteX7" fmla="*/ 37118 w 89128"/>
                <a:gd name="connsiteY7" fmla="*/ -1419 h 103735"/>
                <a:gd name="connsiteX8" fmla="*/ 89129 w 89128"/>
                <a:gd name="connsiteY8" fmla="*/ 25607 h 103735"/>
                <a:gd name="connsiteX9" fmla="*/ 86376 w 89128"/>
                <a:gd name="connsiteY9" fmla="*/ 28581 h 103735"/>
                <a:gd name="connsiteX10" fmla="*/ 83400 w 89128"/>
                <a:gd name="connsiteY10" fmla="*/ 26290 h 103735"/>
                <a:gd name="connsiteX11" fmla="*/ 37578 w 89128"/>
                <a:gd name="connsiteY11" fmla="*/ 3624 h 103735"/>
                <a:gd name="connsiteX12" fmla="*/ 16956 w 89128"/>
                <a:gd name="connsiteY12" fmla="*/ 28581 h 103735"/>
                <a:gd name="connsiteX13" fmla="*/ 29326 w 89128"/>
                <a:gd name="connsiteY13" fmla="*/ 74379 h 103735"/>
                <a:gd name="connsiteX14" fmla="*/ 61635 w 89128"/>
                <a:gd name="connsiteY14" fmla="*/ 97282 h 103735"/>
                <a:gd name="connsiteX15" fmla="*/ 81338 w 89128"/>
                <a:gd name="connsiteY15" fmla="*/ 88122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128" h="103735">
                  <a:moveTo>
                    <a:pt x="81338" y="88122"/>
                  </a:moveTo>
                  <a:cubicBezTo>
                    <a:pt x="77671" y="88122"/>
                    <a:pt x="74466" y="88122"/>
                    <a:pt x="71253" y="84918"/>
                  </a:cubicBezTo>
                  <a:cubicBezTo>
                    <a:pt x="67587" y="81477"/>
                    <a:pt x="67134" y="77590"/>
                    <a:pt x="67134" y="75981"/>
                  </a:cubicBezTo>
                  <a:cubicBezTo>
                    <a:pt x="67134" y="70485"/>
                    <a:pt x="71253" y="67971"/>
                    <a:pt x="75608" y="67971"/>
                  </a:cubicBezTo>
                  <a:cubicBezTo>
                    <a:pt x="82250" y="67971"/>
                    <a:pt x="88439" y="73467"/>
                    <a:pt x="88439" y="82626"/>
                  </a:cubicBezTo>
                  <a:cubicBezTo>
                    <a:pt x="88439" y="93847"/>
                    <a:pt x="77671" y="102317"/>
                    <a:pt x="61405" y="102317"/>
                  </a:cubicBezTo>
                  <a:cubicBezTo>
                    <a:pt x="30469" y="102317"/>
                    <a:pt x="0" y="69573"/>
                    <a:pt x="0" y="37281"/>
                  </a:cubicBezTo>
                  <a:cubicBezTo>
                    <a:pt x="0" y="16677"/>
                    <a:pt x="13290" y="-1419"/>
                    <a:pt x="37118" y="-1419"/>
                  </a:cubicBezTo>
                  <a:cubicBezTo>
                    <a:pt x="69880" y="-1419"/>
                    <a:pt x="89129" y="22855"/>
                    <a:pt x="89129" y="25607"/>
                  </a:cubicBezTo>
                  <a:cubicBezTo>
                    <a:pt x="89129" y="26979"/>
                    <a:pt x="87749" y="28581"/>
                    <a:pt x="86376" y="28581"/>
                  </a:cubicBezTo>
                  <a:cubicBezTo>
                    <a:pt x="85233" y="28581"/>
                    <a:pt x="84773" y="28121"/>
                    <a:pt x="83400" y="26290"/>
                  </a:cubicBezTo>
                  <a:cubicBezTo>
                    <a:pt x="65301" y="3624"/>
                    <a:pt x="40323" y="3624"/>
                    <a:pt x="37578" y="3624"/>
                  </a:cubicBezTo>
                  <a:cubicBezTo>
                    <a:pt x="23137" y="3624"/>
                    <a:pt x="16956" y="14846"/>
                    <a:pt x="16956" y="28581"/>
                  </a:cubicBezTo>
                  <a:cubicBezTo>
                    <a:pt x="16956" y="37971"/>
                    <a:pt x="21535" y="60184"/>
                    <a:pt x="29326" y="74379"/>
                  </a:cubicBezTo>
                  <a:cubicBezTo>
                    <a:pt x="36428" y="87432"/>
                    <a:pt x="49028" y="97282"/>
                    <a:pt x="61635" y="97282"/>
                  </a:cubicBezTo>
                  <a:cubicBezTo>
                    <a:pt x="69420" y="97282"/>
                    <a:pt x="78131" y="94300"/>
                    <a:pt x="81338" y="88122"/>
                  </a:cubicBez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766198-91E7-0133-A570-4C688569DF3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>
              <a:off x="9031458" y="-12049834"/>
              <a:ext cx="78929" cy="112881"/>
            </a:xfrm>
            <a:custGeom>
              <a:avLst/>
              <a:gdLst>
                <a:gd name="connsiteX0" fmla="*/ 38181 w 78929"/>
                <a:gd name="connsiteY0" fmla="*/ 106651 h 112881"/>
                <a:gd name="connsiteX1" fmla="*/ 38821 w 78929"/>
                <a:gd name="connsiteY1" fmla="*/ 109223 h 112881"/>
                <a:gd name="connsiteX2" fmla="*/ 36255 w 78929"/>
                <a:gd name="connsiteY2" fmla="*/ 111465 h 112881"/>
                <a:gd name="connsiteX3" fmla="*/ 15719 w 78929"/>
                <a:gd name="connsiteY3" fmla="*/ 109863 h 112881"/>
                <a:gd name="connsiteX4" fmla="*/ 12190 w 78929"/>
                <a:gd name="connsiteY4" fmla="*/ 106177 h 112881"/>
                <a:gd name="connsiteX5" fmla="*/ 16367 w 78929"/>
                <a:gd name="connsiteY5" fmla="*/ 103929 h 112881"/>
                <a:gd name="connsiteX6" fmla="*/ 24064 w 78929"/>
                <a:gd name="connsiteY6" fmla="*/ 101523 h 112881"/>
                <a:gd name="connsiteX7" fmla="*/ 23425 w 78929"/>
                <a:gd name="connsiteY7" fmla="*/ 97996 h 112881"/>
                <a:gd name="connsiteX8" fmla="*/ 805 w 78929"/>
                <a:gd name="connsiteY8" fmla="*/ 7241 h 112881"/>
                <a:gd name="connsiteX9" fmla="*/ 0 w 78929"/>
                <a:gd name="connsiteY9" fmla="*/ 3714 h 112881"/>
                <a:gd name="connsiteX10" fmla="*/ 5455 w 78929"/>
                <a:gd name="connsiteY10" fmla="*/ -1416 h 112881"/>
                <a:gd name="connsiteX11" fmla="*/ 12837 w 78929"/>
                <a:gd name="connsiteY11" fmla="*/ 5316 h 112881"/>
                <a:gd name="connsiteX12" fmla="*/ 20693 w 78929"/>
                <a:gd name="connsiteY12" fmla="*/ 36422 h 112881"/>
                <a:gd name="connsiteX13" fmla="*/ 41229 w 78929"/>
                <a:gd name="connsiteY13" fmla="*/ 23276 h 112881"/>
                <a:gd name="connsiteX14" fmla="*/ 40913 w 78929"/>
                <a:gd name="connsiteY14" fmla="*/ 20071 h 112881"/>
                <a:gd name="connsiteX15" fmla="*/ 40266 w 78929"/>
                <a:gd name="connsiteY15" fmla="*/ 15100 h 112881"/>
                <a:gd name="connsiteX16" fmla="*/ 57272 w 78929"/>
                <a:gd name="connsiteY16" fmla="*/ -1416 h 112881"/>
                <a:gd name="connsiteX17" fmla="*/ 77650 w 78929"/>
                <a:gd name="connsiteY17" fmla="*/ 23117 h 112881"/>
                <a:gd name="connsiteX18" fmla="*/ 75084 w 78929"/>
                <a:gd name="connsiteY18" fmla="*/ 25201 h 112881"/>
                <a:gd name="connsiteX19" fmla="*/ 71871 w 78929"/>
                <a:gd name="connsiteY19" fmla="*/ 21349 h 112881"/>
                <a:gd name="connsiteX20" fmla="*/ 57754 w 78929"/>
                <a:gd name="connsiteY20" fmla="*/ 3074 h 112881"/>
                <a:gd name="connsiteX21" fmla="*/ 52140 w 78929"/>
                <a:gd name="connsiteY21" fmla="*/ 11407 h 112881"/>
                <a:gd name="connsiteX22" fmla="*/ 53104 w 78929"/>
                <a:gd name="connsiteY22" fmla="*/ 18627 h 112881"/>
                <a:gd name="connsiteX23" fmla="*/ 53908 w 78929"/>
                <a:gd name="connsiteY23" fmla="*/ 23599 h 112881"/>
                <a:gd name="connsiteX24" fmla="*/ 27917 w 78929"/>
                <a:gd name="connsiteY24" fmla="*/ 40596 h 112881"/>
                <a:gd name="connsiteX25" fmla="*/ 41229 w 78929"/>
                <a:gd name="connsiteY25" fmla="*/ 51178 h 112881"/>
                <a:gd name="connsiteX26" fmla="*/ 66415 w 78929"/>
                <a:gd name="connsiteY26" fmla="*/ 66407 h 112881"/>
                <a:gd name="connsiteX27" fmla="*/ 71713 w 78929"/>
                <a:gd name="connsiteY27" fmla="*/ 64324 h 112881"/>
                <a:gd name="connsiteX28" fmla="*/ 63368 w 78929"/>
                <a:gd name="connsiteY28" fmla="*/ 55344 h 112881"/>
                <a:gd name="connsiteX29" fmla="*/ 69786 w 78929"/>
                <a:gd name="connsiteY29" fmla="*/ 49410 h 112881"/>
                <a:gd name="connsiteX30" fmla="*/ 78930 w 78929"/>
                <a:gd name="connsiteY30" fmla="*/ 59677 h 112881"/>
                <a:gd name="connsiteX31" fmla="*/ 66581 w 78929"/>
                <a:gd name="connsiteY31" fmla="*/ 70897 h 112881"/>
                <a:gd name="connsiteX32" fmla="*/ 40913 w 78929"/>
                <a:gd name="connsiteY32" fmla="*/ 56788 h 112881"/>
                <a:gd name="connsiteX33" fmla="*/ 22297 w 78929"/>
                <a:gd name="connsiteY33" fmla="*/ 42679 h 112881"/>
                <a:gd name="connsiteX34" fmla="*/ 38181 w 78929"/>
                <a:gd name="connsiteY34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929" h="112881">
                  <a:moveTo>
                    <a:pt x="38181" y="106651"/>
                  </a:moveTo>
                  <a:cubicBezTo>
                    <a:pt x="38340" y="106975"/>
                    <a:pt x="38821" y="109058"/>
                    <a:pt x="38821" y="109223"/>
                  </a:cubicBezTo>
                  <a:cubicBezTo>
                    <a:pt x="38821" y="110022"/>
                    <a:pt x="38181" y="111465"/>
                    <a:pt x="36255" y="111465"/>
                  </a:cubicBezTo>
                  <a:cubicBezTo>
                    <a:pt x="33050" y="111465"/>
                    <a:pt x="19730" y="110186"/>
                    <a:pt x="15719" y="109863"/>
                  </a:cubicBezTo>
                  <a:cubicBezTo>
                    <a:pt x="14440" y="109705"/>
                    <a:pt x="12190" y="109540"/>
                    <a:pt x="12190" y="106177"/>
                  </a:cubicBezTo>
                  <a:cubicBezTo>
                    <a:pt x="12190" y="103929"/>
                    <a:pt x="14440" y="103929"/>
                    <a:pt x="16367" y="103929"/>
                  </a:cubicBezTo>
                  <a:cubicBezTo>
                    <a:pt x="24064" y="103929"/>
                    <a:pt x="24064" y="102808"/>
                    <a:pt x="24064" y="101523"/>
                  </a:cubicBezTo>
                  <a:cubicBezTo>
                    <a:pt x="24064" y="100402"/>
                    <a:pt x="23741" y="99439"/>
                    <a:pt x="23425" y="97996"/>
                  </a:cubicBezTo>
                  <a:lnTo>
                    <a:pt x="805" y="7241"/>
                  </a:lnTo>
                  <a:cubicBezTo>
                    <a:pt x="0" y="4354"/>
                    <a:pt x="0" y="4036"/>
                    <a:pt x="0" y="3714"/>
                  </a:cubicBezTo>
                  <a:cubicBezTo>
                    <a:pt x="0" y="1307"/>
                    <a:pt x="1926" y="-1416"/>
                    <a:pt x="5455" y="-1416"/>
                  </a:cubicBezTo>
                  <a:cubicBezTo>
                    <a:pt x="9790" y="-1416"/>
                    <a:pt x="11874" y="1789"/>
                    <a:pt x="12837" y="5316"/>
                  </a:cubicBezTo>
                  <a:cubicBezTo>
                    <a:pt x="13154" y="5962"/>
                    <a:pt x="20054" y="34181"/>
                    <a:pt x="20693" y="36422"/>
                  </a:cubicBezTo>
                  <a:cubicBezTo>
                    <a:pt x="32086" y="35302"/>
                    <a:pt x="41229" y="31616"/>
                    <a:pt x="41229" y="23276"/>
                  </a:cubicBezTo>
                  <a:cubicBezTo>
                    <a:pt x="41229" y="22470"/>
                    <a:pt x="41229" y="21674"/>
                    <a:pt x="40913" y="20071"/>
                  </a:cubicBezTo>
                  <a:cubicBezTo>
                    <a:pt x="40266" y="17665"/>
                    <a:pt x="40266" y="16859"/>
                    <a:pt x="40266" y="15100"/>
                  </a:cubicBezTo>
                  <a:cubicBezTo>
                    <a:pt x="40266" y="3714"/>
                    <a:pt x="49574" y="-1416"/>
                    <a:pt x="57272" y="-1416"/>
                  </a:cubicBezTo>
                  <a:cubicBezTo>
                    <a:pt x="72834" y="-1416"/>
                    <a:pt x="77650" y="22952"/>
                    <a:pt x="77650" y="23117"/>
                  </a:cubicBezTo>
                  <a:cubicBezTo>
                    <a:pt x="77650" y="25201"/>
                    <a:pt x="75565" y="25201"/>
                    <a:pt x="75084" y="25201"/>
                  </a:cubicBezTo>
                  <a:cubicBezTo>
                    <a:pt x="72834" y="25201"/>
                    <a:pt x="72676" y="24396"/>
                    <a:pt x="71871" y="21349"/>
                  </a:cubicBezTo>
                  <a:cubicBezTo>
                    <a:pt x="69952" y="14453"/>
                    <a:pt x="65618" y="3074"/>
                    <a:pt x="57754" y="3074"/>
                  </a:cubicBezTo>
                  <a:cubicBezTo>
                    <a:pt x="53427" y="3074"/>
                    <a:pt x="52140" y="7083"/>
                    <a:pt x="52140" y="11407"/>
                  </a:cubicBezTo>
                  <a:cubicBezTo>
                    <a:pt x="52140" y="14137"/>
                    <a:pt x="52140" y="14453"/>
                    <a:pt x="53104" y="18627"/>
                  </a:cubicBezTo>
                  <a:cubicBezTo>
                    <a:pt x="53262" y="19109"/>
                    <a:pt x="53908" y="21831"/>
                    <a:pt x="53908" y="23599"/>
                  </a:cubicBezTo>
                  <a:cubicBezTo>
                    <a:pt x="53908" y="37865"/>
                    <a:pt x="34652" y="40115"/>
                    <a:pt x="27917" y="40596"/>
                  </a:cubicBezTo>
                  <a:cubicBezTo>
                    <a:pt x="32568" y="43476"/>
                    <a:pt x="38505" y="48770"/>
                    <a:pt x="41229" y="51178"/>
                  </a:cubicBezTo>
                  <a:cubicBezTo>
                    <a:pt x="49416" y="58871"/>
                    <a:pt x="57438" y="66407"/>
                    <a:pt x="66415" y="66407"/>
                  </a:cubicBezTo>
                  <a:cubicBezTo>
                    <a:pt x="68342" y="66407"/>
                    <a:pt x="70426" y="65926"/>
                    <a:pt x="71713" y="64324"/>
                  </a:cubicBezTo>
                  <a:cubicBezTo>
                    <a:pt x="64813" y="63204"/>
                    <a:pt x="63368" y="57750"/>
                    <a:pt x="63368" y="55344"/>
                  </a:cubicBezTo>
                  <a:cubicBezTo>
                    <a:pt x="63368" y="51816"/>
                    <a:pt x="66099" y="49410"/>
                    <a:pt x="69786" y="49410"/>
                  </a:cubicBezTo>
                  <a:cubicBezTo>
                    <a:pt x="74121" y="49410"/>
                    <a:pt x="78930" y="52938"/>
                    <a:pt x="78930" y="59677"/>
                  </a:cubicBezTo>
                  <a:cubicBezTo>
                    <a:pt x="78930" y="64964"/>
                    <a:pt x="75084" y="70897"/>
                    <a:pt x="66581" y="70897"/>
                  </a:cubicBezTo>
                  <a:cubicBezTo>
                    <a:pt x="57438" y="70897"/>
                    <a:pt x="49093" y="64324"/>
                    <a:pt x="40913" y="56788"/>
                  </a:cubicBezTo>
                  <a:cubicBezTo>
                    <a:pt x="34171" y="50373"/>
                    <a:pt x="28880" y="45401"/>
                    <a:pt x="22297" y="42679"/>
                  </a:cubicBezTo>
                  <a:lnTo>
                    <a:pt x="38181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8ADC28-A509-0110-5ED1-4F2C47A18E7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flipV="1">
              <a:off x="9195909" y="-12106404"/>
              <a:ext cx="152367" cy="152515"/>
            </a:xfrm>
            <a:custGeom>
              <a:avLst/>
              <a:gdLst>
                <a:gd name="connsiteX0" fmla="*/ 80877 w 152367"/>
                <a:gd name="connsiteY0" fmla="*/ 70256 h 152515"/>
                <a:gd name="connsiteX1" fmla="*/ 144806 w 152367"/>
                <a:gd name="connsiteY1" fmla="*/ 70256 h 152515"/>
                <a:gd name="connsiteX2" fmla="*/ 152367 w 152367"/>
                <a:gd name="connsiteY2" fmla="*/ 74838 h 152515"/>
                <a:gd name="connsiteX3" fmla="*/ 144806 w 152367"/>
                <a:gd name="connsiteY3" fmla="*/ 79415 h 152515"/>
                <a:gd name="connsiteX4" fmla="*/ 80877 w 152367"/>
                <a:gd name="connsiteY4" fmla="*/ 79415 h 152515"/>
                <a:gd name="connsiteX5" fmla="*/ 80877 w 152367"/>
                <a:gd name="connsiteY5" fmla="*/ 143539 h 152515"/>
                <a:gd name="connsiteX6" fmla="*/ 76299 w 152367"/>
                <a:gd name="connsiteY6" fmla="*/ 151096 h 152515"/>
                <a:gd name="connsiteX7" fmla="*/ 71713 w 152367"/>
                <a:gd name="connsiteY7" fmla="*/ 143539 h 152515"/>
                <a:gd name="connsiteX8" fmla="*/ 71713 w 152367"/>
                <a:gd name="connsiteY8" fmla="*/ 79415 h 152515"/>
                <a:gd name="connsiteX9" fmla="*/ 7562 w 152367"/>
                <a:gd name="connsiteY9" fmla="*/ 79415 h 152515"/>
                <a:gd name="connsiteX10" fmla="*/ 0 w 152367"/>
                <a:gd name="connsiteY10" fmla="*/ 74838 h 152515"/>
                <a:gd name="connsiteX11" fmla="*/ 7562 w 152367"/>
                <a:gd name="connsiteY11" fmla="*/ 70256 h 152515"/>
                <a:gd name="connsiteX12" fmla="*/ 71713 w 152367"/>
                <a:gd name="connsiteY12" fmla="*/ 70256 h 152515"/>
                <a:gd name="connsiteX13" fmla="*/ 71713 w 152367"/>
                <a:gd name="connsiteY13" fmla="*/ 6139 h 152515"/>
                <a:gd name="connsiteX14" fmla="*/ 76299 w 152367"/>
                <a:gd name="connsiteY14" fmla="*/ -1419 h 152515"/>
                <a:gd name="connsiteX15" fmla="*/ 80877 w 152367"/>
                <a:gd name="connsiteY15" fmla="*/ 6139 h 152515"/>
                <a:gd name="connsiteX16" fmla="*/ 80877 w 152367"/>
                <a:gd name="connsiteY16" fmla="*/ 70256 h 1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67" h="152515">
                  <a:moveTo>
                    <a:pt x="80877" y="70256"/>
                  </a:moveTo>
                  <a:lnTo>
                    <a:pt x="144806" y="70256"/>
                  </a:lnTo>
                  <a:cubicBezTo>
                    <a:pt x="148012" y="70256"/>
                    <a:pt x="152367" y="70256"/>
                    <a:pt x="152367" y="74838"/>
                  </a:cubicBezTo>
                  <a:cubicBezTo>
                    <a:pt x="152367" y="79415"/>
                    <a:pt x="148012" y="79415"/>
                    <a:pt x="144806" y="79415"/>
                  </a:cubicBezTo>
                  <a:lnTo>
                    <a:pt x="80877" y="79415"/>
                  </a:lnTo>
                  <a:lnTo>
                    <a:pt x="80877" y="143539"/>
                  </a:lnTo>
                  <a:cubicBezTo>
                    <a:pt x="80877" y="146742"/>
                    <a:pt x="80877" y="151096"/>
                    <a:pt x="76299" y="151096"/>
                  </a:cubicBezTo>
                  <a:cubicBezTo>
                    <a:pt x="71713" y="151096"/>
                    <a:pt x="71713" y="146742"/>
                    <a:pt x="71713" y="143539"/>
                  </a:cubicBezTo>
                  <a:lnTo>
                    <a:pt x="71713" y="79415"/>
                  </a:lnTo>
                  <a:lnTo>
                    <a:pt x="7562" y="79415"/>
                  </a:lnTo>
                  <a:cubicBezTo>
                    <a:pt x="4356" y="79415"/>
                    <a:pt x="0" y="79415"/>
                    <a:pt x="0" y="74838"/>
                  </a:cubicBezTo>
                  <a:cubicBezTo>
                    <a:pt x="0" y="70256"/>
                    <a:pt x="4356" y="70256"/>
                    <a:pt x="7562" y="70256"/>
                  </a:cubicBezTo>
                  <a:lnTo>
                    <a:pt x="71713" y="70256"/>
                  </a:lnTo>
                  <a:lnTo>
                    <a:pt x="71713" y="6139"/>
                  </a:lnTo>
                  <a:cubicBezTo>
                    <a:pt x="71713" y="2935"/>
                    <a:pt x="71713" y="-1419"/>
                    <a:pt x="76299" y="-1419"/>
                  </a:cubicBezTo>
                  <a:cubicBezTo>
                    <a:pt x="80877" y="-1419"/>
                    <a:pt x="80877" y="2935"/>
                    <a:pt x="80877" y="6139"/>
                  </a:cubicBezTo>
                  <a:lnTo>
                    <a:pt x="80877" y="7025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297594-16EF-5F67-340B-37FFB76D662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V="1">
              <a:off x="9418879" y="-12074113"/>
              <a:ext cx="124183" cy="103735"/>
            </a:xfrm>
            <a:custGeom>
              <a:avLst/>
              <a:gdLst>
                <a:gd name="connsiteX0" fmla="*/ 13520 w 124183"/>
                <a:gd name="connsiteY0" fmla="*/ 14616 h 103735"/>
                <a:gd name="connsiteX1" fmla="*/ 11457 w 124183"/>
                <a:gd name="connsiteY1" fmla="*/ 4766 h 103735"/>
                <a:gd name="connsiteX2" fmla="*/ 18106 w 124183"/>
                <a:gd name="connsiteY2" fmla="*/ -1419 h 103735"/>
                <a:gd name="connsiteX3" fmla="*/ 26581 w 124183"/>
                <a:gd name="connsiteY3" fmla="*/ 4996 h 103735"/>
                <a:gd name="connsiteX4" fmla="*/ 30936 w 124183"/>
                <a:gd name="connsiteY4" fmla="*/ 21943 h 103735"/>
                <a:gd name="connsiteX5" fmla="*/ 35975 w 124183"/>
                <a:gd name="connsiteY5" fmla="*/ 42553 h 103735"/>
                <a:gd name="connsiteX6" fmla="*/ 39871 w 124183"/>
                <a:gd name="connsiteY6" fmla="*/ 57892 h 103735"/>
                <a:gd name="connsiteX7" fmla="*/ 42847 w 124183"/>
                <a:gd name="connsiteY7" fmla="*/ 69343 h 103735"/>
                <a:gd name="connsiteX8" fmla="*/ 80194 w 124183"/>
                <a:gd name="connsiteY8" fmla="*/ 97282 h 103735"/>
                <a:gd name="connsiteX9" fmla="*/ 92565 w 124183"/>
                <a:gd name="connsiteY9" fmla="*/ 81254 h 103735"/>
                <a:gd name="connsiteX10" fmla="*/ 77672 w 124183"/>
                <a:gd name="connsiteY10" fmla="*/ 27891 h 103735"/>
                <a:gd name="connsiteX11" fmla="*/ 75386 w 124183"/>
                <a:gd name="connsiteY11" fmla="*/ 17361 h 103735"/>
                <a:gd name="connsiteX12" fmla="*/ 94167 w 124183"/>
                <a:gd name="connsiteY12" fmla="*/ -1419 h 103735"/>
                <a:gd name="connsiteX13" fmla="*/ 124184 w 124183"/>
                <a:gd name="connsiteY13" fmla="*/ 33847 h 103735"/>
                <a:gd name="connsiteX14" fmla="*/ 121438 w 124183"/>
                <a:gd name="connsiteY14" fmla="*/ 36138 h 103735"/>
                <a:gd name="connsiteX15" fmla="*/ 117995 w 124183"/>
                <a:gd name="connsiteY15" fmla="*/ 32015 h 103735"/>
                <a:gd name="connsiteX16" fmla="*/ 94628 w 124183"/>
                <a:gd name="connsiteY16" fmla="*/ 3624 h 103735"/>
                <a:gd name="connsiteX17" fmla="*/ 89129 w 124183"/>
                <a:gd name="connsiteY17" fmla="*/ 11181 h 103735"/>
                <a:gd name="connsiteX18" fmla="*/ 93255 w 124183"/>
                <a:gd name="connsiteY18" fmla="*/ 27439 h 103735"/>
                <a:gd name="connsiteX19" fmla="*/ 107228 w 124183"/>
                <a:gd name="connsiteY19" fmla="*/ 77812 h 103735"/>
                <a:gd name="connsiteX20" fmla="*/ 80884 w 124183"/>
                <a:gd name="connsiteY20" fmla="*/ 102317 h 103735"/>
                <a:gd name="connsiteX21" fmla="*/ 45139 w 124183"/>
                <a:gd name="connsiteY21" fmla="*/ 82396 h 103735"/>
                <a:gd name="connsiteX22" fmla="*/ 24057 w 124183"/>
                <a:gd name="connsiteY22" fmla="*/ 102317 h 103735"/>
                <a:gd name="connsiteX23" fmla="*/ 6879 w 124183"/>
                <a:gd name="connsiteY23" fmla="*/ 89264 h 103735"/>
                <a:gd name="connsiteX24" fmla="*/ 0 w 124183"/>
                <a:gd name="connsiteY24" fmla="*/ 67052 h 103735"/>
                <a:gd name="connsiteX25" fmla="*/ 2753 w 124183"/>
                <a:gd name="connsiteY25" fmla="*/ 64767 h 103735"/>
                <a:gd name="connsiteX26" fmla="*/ 6649 w 124183"/>
                <a:gd name="connsiteY26" fmla="*/ 70032 h 103735"/>
                <a:gd name="connsiteX27" fmla="*/ 23374 w 124183"/>
                <a:gd name="connsiteY27" fmla="*/ 97282 h 103735"/>
                <a:gd name="connsiteX28" fmla="*/ 30476 w 124183"/>
                <a:gd name="connsiteY28" fmla="*/ 86750 h 103735"/>
                <a:gd name="connsiteX29" fmla="*/ 26810 w 124183"/>
                <a:gd name="connsiteY29" fmla="*/ 67511 h 103735"/>
                <a:gd name="connsiteX30" fmla="*/ 13520 w 124183"/>
                <a:gd name="connsiteY30" fmla="*/ 14616 h 1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183" h="103735">
                  <a:moveTo>
                    <a:pt x="13520" y="14616"/>
                  </a:moveTo>
                  <a:cubicBezTo>
                    <a:pt x="12830" y="11181"/>
                    <a:pt x="11457" y="5908"/>
                    <a:pt x="11457" y="4766"/>
                  </a:cubicBezTo>
                  <a:cubicBezTo>
                    <a:pt x="11457" y="643"/>
                    <a:pt x="14663" y="-1419"/>
                    <a:pt x="18106" y="-1419"/>
                  </a:cubicBezTo>
                  <a:cubicBezTo>
                    <a:pt x="20852" y="-1419"/>
                    <a:pt x="24978" y="413"/>
                    <a:pt x="26581" y="4996"/>
                  </a:cubicBezTo>
                  <a:cubicBezTo>
                    <a:pt x="26810" y="5457"/>
                    <a:pt x="29556" y="16217"/>
                    <a:pt x="30936" y="21943"/>
                  </a:cubicBezTo>
                  <a:lnTo>
                    <a:pt x="35975" y="42553"/>
                  </a:lnTo>
                  <a:cubicBezTo>
                    <a:pt x="37348" y="47591"/>
                    <a:pt x="38721" y="52626"/>
                    <a:pt x="39871" y="57892"/>
                  </a:cubicBezTo>
                  <a:cubicBezTo>
                    <a:pt x="40784" y="61786"/>
                    <a:pt x="42616" y="68431"/>
                    <a:pt x="42847" y="69343"/>
                  </a:cubicBezTo>
                  <a:cubicBezTo>
                    <a:pt x="46282" y="76440"/>
                    <a:pt x="58429" y="97282"/>
                    <a:pt x="80194" y="97282"/>
                  </a:cubicBezTo>
                  <a:cubicBezTo>
                    <a:pt x="90502" y="97282"/>
                    <a:pt x="92565" y="88804"/>
                    <a:pt x="92565" y="81254"/>
                  </a:cubicBezTo>
                  <a:cubicBezTo>
                    <a:pt x="92565" y="67052"/>
                    <a:pt x="81337" y="37741"/>
                    <a:pt x="77672" y="27891"/>
                  </a:cubicBezTo>
                  <a:cubicBezTo>
                    <a:pt x="75609" y="22627"/>
                    <a:pt x="75386" y="19882"/>
                    <a:pt x="75386" y="17361"/>
                  </a:cubicBezTo>
                  <a:cubicBezTo>
                    <a:pt x="75386" y="6599"/>
                    <a:pt x="83400" y="-1419"/>
                    <a:pt x="94167" y="-1419"/>
                  </a:cubicBezTo>
                  <a:cubicBezTo>
                    <a:pt x="115710" y="-1419"/>
                    <a:pt x="124184" y="32015"/>
                    <a:pt x="124184" y="33847"/>
                  </a:cubicBezTo>
                  <a:cubicBezTo>
                    <a:pt x="124184" y="36138"/>
                    <a:pt x="122121" y="36138"/>
                    <a:pt x="121438" y="36138"/>
                  </a:cubicBezTo>
                  <a:cubicBezTo>
                    <a:pt x="119145" y="36138"/>
                    <a:pt x="119145" y="35450"/>
                    <a:pt x="117995" y="32015"/>
                  </a:cubicBezTo>
                  <a:cubicBezTo>
                    <a:pt x="113417" y="16447"/>
                    <a:pt x="105855" y="3624"/>
                    <a:pt x="94628" y="3624"/>
                  </a:cubicBezTo>
                  <a:cubicBezTo>
                    <a:pt x="90732" y="3624"/>
                    <a:pt x="89129" y="5908"/>
                    <a:pt x="89129" y="11181"/>
                  </a:cubicBezTo>
                  <a:cubicBezTo>
                    <a:pt x="89129" y="16900"/>
                    <a:pt x="91192" y="22396"/>
                    <a:pt x="93255" y="27439"/>
                  </a:cubicBezTo>
                  <a:cubicBezTo>
                    <a:pt x="97610" y="39573"/>
                    <a:pt x="107228" y="64767"/>
                    <a:pt x="107228" y="77812"/>
                  </a:cubicBezTo>
                  <a:cubicBezTo>
                    <a:pt x="107228" y="93158"/>
                    <a:pt x="97381" y="102317"/>
                    <a:pt x="80884" y="102317"/>
                  </a:cubicBezTo>
                  <a:cubicBezTo>
                    <a:pt x="60263" y="102317"/>
                    <a:pt x="49035" y="87662"/>
                    <a:pt x="45139" y="82396"/>
                  </a:cubicBezTo>
                  <a:cubicBezTo>
                    <a:pt x="43996" y="95219"/>
                    <a:pt x="34602" y="102317"/>
                    <a:pt x="24057" y="102317"/>
                  </a:cubicBezTo>
                  <a:cubicBezTo>
                    <a:pt x="13520" y="102317"/>
                    <a:pt x="9164" y="93388"/>
                    <a:pt x="6879" y="89264"/>
                  </a:cubicBezTo>
                  <a:cubicBezTo>
                    <a:pt x="3213" y="81477"/>
                    <a:pt x="0" y="67971"/>
                    <a:pt x="0" y="67052"/>
                  </a:cubicBezTo>
                  <a:cubicBezTo>
                    <a:pt x="0" y="64767"/>
                    <a:pt x="2293" y="64767"/>
                    <a:pt x="2753" y="64767"/>
                  </a:cubicBezTo>
                  <a:cubicBezTo>
                    <a:pt x="5046" y="64767"/>
                    <a:pt x="5276" y="64989"/>
                    <a:pt x="6649" y="70032"/>
                  </a:cubicBezTo>
                  <a:cubicBezTo>
                    <a:pt x="10544" y="86290"/>
                    <a:pt x="15123" y="97282"/>
                    <a:pt x="23374" y="97282"/>
                  </a:cubicBezTo>
                  <a:cubicBezTo>
                    <a:pt x="27953" y="97282"/>
                    <a:pt x="30476" y="94300"/>
                    <a:pt x="30476" y="86750"/>
                  </a:cubicBezTo>
                  <a:cubicBezTo>
                    <a:pt x="30476" y="81936"/>
                    <a:pt x="29786" y="79422"/>
                    <a:pt x="26810" y="67511"/>
                  </a:cubicBezTo>
                  <a:lnTo>
                    <a:pt x="13520" y="14616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DFDCF47-ED7E-F544-0173-27B0C271303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V="1">
              <a:off x="9561816" y="-12049834"/>
              <a:ext cx="78929" cy="112881"/>
            </a:xfrm>
            <a:custGeom>
              <a:avLst/>
              <a:gdLst>
                <a:gd name="connsiteX0" fmla="*/ 38182 w 78929"/>
                <a:gd name="connsiteY0" fmla="*/ 106651 h 112881"/>
                <a:gd name="connsiteX1" fmla="*/ 38821 w 78929"/>
                <a:gd name="connsiteY1" fmla="*/ 109223 h 112881"/>
                <a:gd name="connsiteX2" fmla="*/ 36255 w 78929"/>
                <a:gd name="connsiteY2" fmla="*/ 111465 h 112881"/>
                <a:gd name="connsiteX3" fmla="*/ 15719 w 78929"/>
                <a:gd name="connsiteY3" fmla="*/ 109863 h 112881"/>
                <a:gd name="connsiteX4" fmla="*/ 12191 w 78929"/>
                <a:gd name="connsiteY4" fmla="*/ 106177 h 112881"/>
                <a:gd name="connsiteX5" fmla="*/ 16367 w 78929"/>
                <a:gd name="connsiteY5" fmla="*/ 103929 h 112881"/>
                <a:gd name="connsiteX6" fmla="*/ 24065 w 78929"/>
                <a:gd name="connsiteY6" fmla="*/ 101523 h 112881"/>
                <a:gd name="connsiteX7" fmla="*/ 23425 w 78929"/>
                <a:gd name="connsiteY7" fmla="*/ 97996 h 112881"/>
                <a:gd name="connsiteX8" fmla="*/ 805 w 78929"/>
                <a:gd name="connsiteY8" fmla="*/ 7241 h 112881"/>
                <a:gd name="connsiteX9" fmla="*/ 0 w 78929"/>
                <a:gd name="connsiteY9" fmla="*/ 3714 h 112881"/>
                <a:gd name="connsiteX10" fmla="*/ 5455 w 78929"/>
                <a:gd name="connsiteY10" fmla="*/ -1416 h 112881"/>
                <a:gd name="connsiteX11" fmla="*/ 12837 w 78929"/>
                <a:gd name="connsiteY11" fmla="*/ 5316 h 112881"/>
                <a:gd name="connsiteX12" fmla="*/ 20693 w 78929"/>
                <a:gd name="connsiteY12" fmla="*/ 36422 h 112881"/>
                <a:gd name="connsiteX13" fmla="*/ 41229 w 78929"/>
                <a:gd name="connsiteY13" fmla="*/ 23276 h 112881"/>
                <a:gd name="connsiteX14" fmla="*/ 40913 w 78929"/>
                <a:gd name="connsiteY14" fmla="*/ 20071 h 112881"/>
                <a:gd name="connsiteX15" fmla="*/ 40266 w 78929"/>
                <a:gd name="connsiteY15" fmla="*/ 15100 h 112881"/>
                <a:gd name="connsiteX16" fmla="*/ 57272 w 78929"/>
                <a:gd name="connsiteY16" fmla="*/ -1416 h 112881"/>
                <a:gd name="connsiteX17" fmla="*/ 77650 w 78929"/>
                <a:gd name="connsiteY17" fmla="*/ 23117 h 112881"/>
                <a:gd name="connsiteX18" fmla="*/ 75084 w 78929"/>
                <a:gd name="connsiteY18" fmla="*/ 25201 h 112881"/>
                <a:gd name="connsiteX19" fmla="*/ 71871 w 78929"/>
                <a:gd name="connsiteY19" fmla="*/ 21349 h 112881"/>
                <a:gd name="connsiteX20" fmla="*/ 57754 w 78929"/>
                <a:gd name="connsiteY20" fmla="*/ 3074 h 112881"/>
                <a:gd name="connsiteX21" fmla="*/ 52140 w 78929"/>
                <a:gd name="connsiteY21" fmla="*/ 11407 h 112881"/>
                <a:gd name="connsiteX22" fmla="*/ 53104 w 78929"/>
                <a:gd name="connsiteY22" fmla="*/ 18627 h 112881"/>
                <a:gd name="connsiteX23" fmla="*/ 53909 w 78929"/>
                <a:gd name="connsiteY23" fmla="*/ 23599 h 112881"/>
                <a:gd name="connsiteX24" fmla="*/ 27917 w 78929"/>
                <a:gd name="connsiteY24" fmla="*/ 40596 h 112881"/>
                <a:gd name="connsiteX25" fmla="*/ 41229 w 78929"/>
                <a:gd name="connsiteY25" fmla="*/ 51178 h 112881"/>
                <a:gd name="connsiteX26" fmla="*/ 66415 w 78929"/>
                <a:gd name="connsiteY26" fmla="*/ 66407 h 112881"/>
                <a:gd name="connsiteX27" fmla="*/ 71713 w 78929"/>
                <a:gd name="connsiteY27" fmla="*/ 64324 h 112881"/>
                <a:gd name="connsiteX28" fmla="*/ 63368 w 78929"/>
                <a:gd name="connsiteY28" fmla="*/ 55344 h 112881"/>
                <a:gd name="connsiteX29" fmla="*/ 69786 w 78929"/>
                <a:gd name="connsiteY29" fmla="*/ 49410 h 112881"/>
                <a:gd name="connsiteX30" fmla="*/ 78930 w 78929"/>
                <a:gd name="connsiteY30" fmla="*/ 59677 h 112881"/>
                <a:gd name="connsiteX31" fmla="*/ 66581 w 78929"/>
                <a:gd name="connsiteY31" fmla="*/ 70897 h 112881"/>
                <a:gd name="connsiteX32" fmla="*/ 40913 w 78929"/>
                <a:gd name="connsiteY32" fmla="*/ 56788 h 112881"/>
                <a:gd name="connsiteX33" fmla="*/ 22296 w 78929"/>
                <a:gd name="connsiteY33" fmla="*/ 42679 h 112881"/>
                <a:gd name="connsiteX34" fmla="*/ 38182 w 78929"/>
                <a:gd name="connsiteY34" fmla="*/ 106651 h 1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929" h="112881">
                  <a:moveTo>
                    <a:pt x="38182" y="106651"/>
                  </a:moveTo>
                  <a:cubicBezTo>
                    <a:pt x="38340" y="106975"/>
                    <a:pt x="38821" y="109058"/>
                    <a:pt x="38821" y="109223"/>
                  </a:cubicBezTo>
                  <a:cubicBezTo>
                    <a:pt x="38821" y="110022"/>
                    <a:pt x="38182" y="111465"/>
                    <a:pt x="36255" y="111465"/>
                  </a:cubicBezTo>
                  <a:cubicBezTo>
                    <a:pt x="33050" y="111465"/>
                    <a:pt x="19730" y="110186"/>
                    <a:pt x="15719" y="109863"/>
                  </a:cubicBezTo>
                  <a:cubicBezTo>
                    <a:pt x="14440" y="109705"/>
                    <a:pt x="12191" y="109540"/>
                    <a:pt x="12191" y="106177"/>
                  </a:cubicBezTo>
                  <a:cubicBezTo>
                    <a:pt x="12191" y="103929"/>
                    <a:pt x="14440" y="103929"/>
                    <a:pt x="16367" y="103929"/>
                  </a:cubicBezTo>
                  <a:cubicBezTo>
                    <a:pt x="24065" y="103929"/>
                    <a:pt x="24065" y="102808"/>
                    <a:pt x="24065" y="101523"/>
                  </a:cubicBezTo>
                  <a:cubicBezTo>
                    <a:pt x="24065" y="100402"/>
                    <a:pt x="23741" y="99439"/>
                    <a:pt x="23425" y="97996"/>
                  </a:cubicBezTo>
                  <a:lnTo>
                    <a:pt x="805" y="7241"/>
                  </a:lnTo>
                  <a:cubicBezTo>
                    <a:pt x="0" y="4354"/>
                    <a:pt x="0" y="4036"/>
                    <a:pt x="0" y="3714"/>
                  </a:cubicBezTo>
                  <a:cubicBezTo>
                    <a:pt x="0" y="1307"/>
                    <a:pt x="1926" y="-1416"/>
                    <a:pt x="5455" y="-1416"/>
                  </a:cubicBezTo>
                  <a:cubicBezTo>
                    <a:pt x="9790" y="-1416"/>
                    <a:pt x="11874" y="1789"/>
                    <a:pt x="12837" y="5316"/>
                  </a:cubicBezTo>
                  <a:cubicBezTo>
                    <a:pt x="13154" y="5962"/>
                    <a:pt x="20054" y="34181"/>
                    <a:pt x="20693" y="36422"/>
                  </a:cubicBezTo>
                  <a:cubicBezTo>
                    <a:pt x="32087" y="35302"/>
                    <a:pt x="41229" y="31616"/>
                    <a:pt x="41229" y="23276"/>
                  </a:cubicBezTo>
                  <a:cubicBezTo>
                    <a:pt x="41229" y="22470"/>
                    <a:pt x="41229" y="21674"/>
                    <a:pt x="40913" y="20071"/>
                  </a:cubicBezTo>
                  <a:cubicBezTo>
                    <a:pt x="40266" y="17665"/>
                    <a:pt x="40266" y="16859"/>
                    <a:pt x="40266" y="15100"/>
                  </a:cubicBezTo>
                  <a:cubicBezTo>
                    <a:pt x="40266" y="3714"/>
                    <a:pt x="49574" y="-1416"/>
                    <a:pt x="57272" y="-1416"/>
                  </a:cubicBezTo>
                  <a:cubicBezTo>
                    <a:pt x="72834" y="-1416"/>
                    <a:pt x="77650" y="22952"/>
                    <a:pt x="77650" y="23117"/>
                  </a:cubicBezTo>
                  <a:cubicBezTo>
                    <a:pt x="77650" y="25201"/>
                    <a:pt x="75565" y="25201"/>
                    <a:pt x="75084" y="25201"/>
                  </a:cubicBezTo>
                  <a:cubicBezTo>
                    <a:pt x="72834" y="25201"/>
                    <a:pt x="72676" y="24396"/>
                    <a:pt x="71871" y="21349"/>
                  </a:cubicBezTo>
                  <a:cubicBezTo>
                    <a:pt x="69952" y="14453"/>
                    <a:pt x="65618" y="3074"/>
                    <a:pt x="57754" y="3074"/>
                  </a:cubicBezTo>
                  <a:cubicBezTo>
                    <a:pt x="53427" y="3074"/>
                    <a:pt x="52140" y="7083"/>
                    <a:pt x="52140" y="11407"/>
                  </a:cubicBezTo>
                  <a:cubicBezTo>
                    <a:pt x="52140" y="14137"/>
                    <a:pt x="52140" y="14453"/>
                    <a:pt x="53104" y="18627"/>
                  </a:cubicBezTo>
                  <a:cubicBezTo>
                    <a:pt x="53261" y="19109"/>
                    <a:pt x="53909" y="21831"/>
                    <a:pt x="53909" y="23599"/>
                  </a:cubicBezTo>
                  <a:cubicBezTo>
                    <a:pt x="53909" y="37865"/>
                    <a:pt x="34652" y="40115"/>
                    <a:pt x="27917" y="40596"/>
                  </a:cubicBezTo>
                  <a:cubicBezTo>
                    <a:pt x="32568" y="43476"/>
                    <a:pt x="38505" y="48770"/>
                    <a:pt x="41229" y="51178"/>
                  </a:cubicBezTo>
                  <a:cubicBezTo>
                    <a:pt x="49416" y="58871"/>
                    <a:pt x="57438" y="66407"/>
                    <a:pt x="66415" y="66407"/>
                  </a:cubicBezTo>
                  <a:cubicBezTo>
                    <a:pt x="68342" y="66407"/>
                    <a:pt x="70426" y="65926"/>
                    <a:pt x="71713" y="64324"/>
                  </a:cubicBezTo>
                  <a:cubicBezTo>
                    <a:pt x="64813" y="63204"/>
                    <a:pt x="63368" y="57750"/>
                    <a:pt x="63368" y="55344"/>
                  </a:cubicBezTo>
                  <a:cubicBezTo>
                    <a:pt x="63368" y="51816"/>
                    <a:pt x="66099" y="49410"/>
                    <a:pt x="69786" y="49410"/>
                  </a:cubicBezTo>
                  <a:cubicBezTo>
                    <a:pt x="74121" y="49410"/>
                    <a:pt x="78930" y="52938"/>
                    <a:pt x="78930" y="59677"/>
                  </a:cubicBezTo>
                  <a:cubicBezTo>
                    <a:pt x="78930" y="64964"/>
                    <a:pt x="75084" y="70897"/>
                    <a:pt x="66581" y="70897"/>
                  </a:cubicBezTo>
                  <a:cubicBezTo>
                    <a:pt x="57438" y="70897"/>
                    <a:pt x="49093" y="64324"/>
                    <a:pt x="40913" y="56788"/>
                  </a:cubicBezTo>
                  <a:cubicBezTo>
                    <a:pt x="34171" y="50373"/>
                    <a:pt x="28880" y="45401"/>
                    <a:pt x="22296" y="42679"/>
                  </a:cubicBezTo>
                  <a:lnTo>
                    <a:pt x="38182" y="106651"/>
                  </a:lnTo>
                  <a:close/>
                </a:path>
              </a:pathLst>
            </a:custGeom>
            <a:solidFill>
              <a:srgbClr val="000000"/>
            </a:solidFill>
            <a:ln w="2542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3635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4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30" grpId="0" animBg="1"/>
      <p:bldP spid="534" grpId="0" animBg="1"/>
      <p:bldP spid="575" grpId="0"/>
      <p:bldP spid="612" grpId="0"/>
      <p:bldP spid="613" grpId="0"/>
      <p:bldP spid="618" grpId="0"/>
      <p:bldP spid="724" grpId="0"/>
      <p:bldP spid="743" grpId="0"/>
      <p:bldP spid="838" grpId="0" animBg="1"/>
      <p:bldP spid="8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2A98-01E9-3F58-02D3-5FEF7A15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52" y="100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yriad Pro" panose="020B0503030403020204"/>
              </a:rPr>
              <a:t>Our method: MÖBIUS</a:t>
            </a:r>
            <a:endParaRPr lang="LID4096" sz="3600" b="1" dirty="0">
              <a:latin typeface="Myriad Pro" panose="020B0503030403020204"/>
            </a:endParaRPr>
          </a:p>
        </p:txBody>
      </p:sp>
      <p:grpSp>
        <p:nvGrpSpPr>
          <p:cNvPr id="48" name="Group 47" descr="\documentclass{article}&#10;\usepackage{amsmath, amssymb}&#10;\newcommand{\mb}[1]{\mathbf{#1}}&#10;\newcommand{\RR}{\mathbb R}&#10;\newcommand{\transclos}[1]{\bar{#1}}&#10;&#10;\pagestyle{empty}&#10;\begin{document}&#10;&#10;$$\min_{\mb{A} \in \RR^{d\times d}} \left\|\mb{X}\left(\mb{I} + \transclos{\mb{A}}\right)^{-1}\right\|_1 + \lambda\|\mb{A}\|_1\quad \text{ s.t.}\quad tr\left(e^{\mb{A} \odot \mb{A}}\right)= d$$&#10;&#10;&#10;\end{document}" title="IguanaTex Vector Display">
            <a:extLst>
              <a:ext uri="{FF2B5EF4-FFF2-40B4-BE49-F238E27FC236}">
                <a16:creationId xmlns:a16="http://schemas.microsoft.com/office/drawing/2014/main" id="{3C6D07B5-C108-8E96-69BB-B687ADC4863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22935" y="4296515"/>
            <a:ext cx="6661420" cy="529636"/>
            <a:chOff x="8491902" y="-21973968"/>
            <a:chExt cx="8638106" cy="68679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46A161-4C48-D6FF-2F6B-CFA3AF0FEC5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 flipV="1">
              <a:off x="8736446" y="-21796044"/>
              <a:ext cx="572285" cy="237044"/>
            </a:xfrm>
            <a:custGeom>
              <a:avLst/>
              <a:gdLst>
                <a:gd name="connsiteX0" fmla="*/ 27649 w 572285"/>
                <a:gd name="connsiteY0" fmla="*/ 120488 h 237044"/>
                <a:gd name="connsiteX1" fmla="*/ 27649 w 572285"/>
                <a:gd name="connsiteY1" fmla="*/ 25537 h 237044"/>
                <a:gd name="connsiteX2" fmla="*/ 0 w 572285"/>
                <a:gd name="connsiteY2" fmla="*/ 9584 h 237044"/>
                <a:gd name="connsiteX3" fmla="*/ 0 w 572285"/>
                <a:gd name="connsiteY3" fmla="*/ -1397 h 237044"/>
                <a:gd name="connsiteX4" fmla="*/ 40061 w 572285"/>
                <a:gd name="connsiteY4" fmla="*/ -331 h 237044"/>
                <a:gd name="connsiteX5" fmla="*/ 79766 w 572285"/>
                <a:gd name="connsiteY5" fmla="*/ -1397 h 237044"/>
                <a:gd name="connsiteX6" fmla="*/ 79766 w 572285"/>
                <a:gd name="connsiteY6" fmla="*/ 9584 h 237044"/>
                <a:gd name="connsiteX7" fmla="*/ 52117 w 572285"/>
                <a:gd name="connsiteY7" fmla="*/ 25537 h 237044"/>
                <a:gd name="connsiteX8" fmla="*/ 52117 w 572285"/>
                <a:gd name="connsiteY8" fmla="*/ 90730 h 237044"/>
                <a:gd name="connsiteX9" fmla="*/ 99974 w 572285"/>
                <a:gd name="connsiteY9" fmla="*/ 147420 h 237044"/>
                <a:gd name="connsiteX10" fmla="*/ 126211 w 572285"/>
                <a:gd name="connsiteY10" fmla="*/ 108094 h 237044"/>
                <a:gd name="connsiteX11" fmla="*/ 126211 w 572285"/>
                <a:gd name="connsiteY11" fmla="*/ 25537 h 237044"/>
                <a:gd name="connsiteX12" fmla="*/ 98562 w 572285"/>
                <a:gd name="connsiteY12" fmla="*/ 9584 h 237044"/>
                <a:gd name="connsiteX13" fmla="*/ 98562 w 572285"/>
                <a:gd name="connsiteY13" fmla="*/ -1397 h 237044"/>
                <a:gd name="connsiteX14" fmla="*/ 138623 w 572285"/>
                <a:gd name="connsiteY14" fmla="*/ -331 h 237044"/>
                <a:gd name="connsiteX15" fmla="*/ 178328 w 572285"/>
                <a:gd name="connsiteY15" fmla="*/ -1397 h 237044"/>
                <a:gd name="connsiteX16" fmla="*/ 178328 w 572285"/>
                <a:gd name="connsiteY16" fmla="*/ 9584 h 237044"/>
                <a:gd name="connsiteX17" fmla="*/ 150668 w 572285"/>
                <a:gd name="connsiteY17" fmla="*/ 25537 h 237044"/>
                <a:gd name="connsiteX18" fmla="*/ 150668 w 572285"/>
                <a:gd name="connsiteY18" fmla="*/ 90730 h 237044"/>
                <a:gd name="connsiteX19" fmla="*/ 198536 w 572285"/>
                <a:gd name="connsiteY19" fmla="*/ 147420 h 237044"/>
                <a:gd name="connsiteX20" fmla="*/ 224761 w 572285"/>
                <a:gd name="connsiteY20" fmla="*/ 108094 h 237044"/>
                <a:gd name="connsiteX21" fmla="*/ 224761 w 572285"/>
                <a:gd name="connsiteY21" fmla="*/ 25537 h 237044"/>
                <a:gd name="connsiteX22" fmla="*/ 197112 w 572285"/>
                <a:gd name="connsiteY22" fmla="*/ 9584 h 237044"/>
                <a:gd name="connsiteX23" fmla="*/ 197112 w 572285"/>
                <a:gd name="connsiteY23" fmla="*/ -1397 h 237044"/>
                <a:gd name="connsiteX24" fmla="*/ 237173 w 572285"/>
                <a:gd name="connsiteY24" fmla="*/ -331 h 237044"/>
                <a:gd name="connsiteX25" fmla="*/ 276878 w 572285"/>
                <a:gd name="connsiteY25" fmla="*/ -1397 h 237044"/>
                <a:gd name="connsiteX26" fmla="*/ 276878 w 572285"/>
                <a:gd name="connsiteY26" fmla="*/ 9584 h 237044"/>
                <a:gd name="connsiteX27" fmla="*/ 249229 w 572285"/>
                <a:gd name="connsiteY27" fmla="*/ 20212 h 237044"/>
                <a:gd name="connsiteX28" fmla="*/ 249229 w 572285"/>
                <a:gd name="connsiteY28" fmla="*/ 87896 h 237044"/>
                <a:gd name="connsiteX29" fmla="*/ 238241 w 572285"/>
                <a:gd name="connsiteY29" fmla="*/ 142108 h 237044"/>
                <a:gd name="connsiteX30" fmla="*/ 201016 w 572285"/>
                <a:gd name="connsiteY30" fmla="*/ 155214 h 237044"/>
                <a:gd name="connsiteX31" fmla="*/ 149611 w 572285"/>
                <a:gd name="connsiteY31" fmla="*/ 120488 h 237044"/>
                <a:gd name="connsiteX32" fmla="*/ 102455 w 572285"/>
                <a:gd name="connsiteY32" fmla="*/ 155214 h 237044"/>
                <a:gd name="connsiteX33" fmla="*/ 49993 w 572285"/>
                <a:gd name="connsiteY33" fmla="*/ 118009 h 237044"/>
                <a:gd name="connsiteX34" fmla="*/ 49993 w 572285"/>
                <a:gd name="connsiteY34" fmla="*/ 155214 h 237044"/>
                <a:gd name="connsiteX35" fmla="*/ 0 w 572285"/>
                <a:gd name="connsiteY35" fmla="*/ 151324 h 237044"/>
                <a:gd name="connsiteX36" fmla="*/ 0 w 572285"/>
                <a:gd name="connsiteY36" fmla="*/ 140329 h 237044"/>
                <a:gd name="connsiteX37" fmla="*/ 27649 w 572285"/>
                <a:gd name="connsiteY37" fmla="*/ 120488 h 237044"/>
                <a:gd name="connsiteX38" fmla="*/ 346867 w 572285"/>
                <a:gd name="connsiteY38" fmla="*/ 155214 h 237044"/>
                <a:gd name="connsiteX39" fmla="*/ 297228 w 572285"/>
                <a:gd name="connsiteY39" fmla="*/ 151324 h 237044"/>
                <a:gd name="connsiteX40" fmla="*/ 297228 w 572285"/>
                <a:gd name="connsiteY40" fmla="*/ 140329 h 237044"/>
                <a:gd name="connsiteX41" fmla="*/ 323465 w 572285"/>
                <a:gd name="connsiteY41" fmla="*/ 120844 h 237044"/>
                <a:gd name="connsiteX42" fmla="*/ 323465 w 572285"/>
                <a:gd name="connsiteY42" fmla="*/ 25537 h 237044"/>
                <a:gd name="connsiteX43" fmla="*/ 295816 w 572285"/>
                <a:gd name="connsiteY43" fmla="*/ 9584 h 237044"/>
                <a:gd name="connsiteX44" fmla="*/ 295816 w 572285"/>
                <a:gd name="connsiteY44" fmla="*/ -1397 h 237044"/>
                <a:gd name="connsiteX45" fmla="*/ 334809 w 572285"/>
                <a:gd name="connsiteY45" fmla="*/ -331 h 237044"/>
                <a:gd name="connsiteX46" fmla="*/ 371677 w 572285"/>
                <a:gd name="connsiteY46" fmla="*/ -1397 h 237044"/>
                <a:gd name="connsiteX47" fmla="*/ 371677 w 572285"/>
                <a:gd name="connsiteY47" fmla="*/ 9584 h 237044"/>
                <a:gd name="connsiteX48" fmla="*/ 346867 w 572285"/>
                <a:gd name="connsiteY48" fmla="*/ 25181 h 237044"/>
                <a:gd name="connsiteX49" fmla="*/ 346867 w 572285"/>
                <a:gd name="connsiteY49" fmla="*/ 155214 h 237044"/>
                <a:gd name="connsiteX50" fmla="*/ 348291 w 572285"/>
                <a:gd name="connsiteY50" fmla="*/ 216872 h 237044"/>
                <a:gd name="connsiteX51" fmla="*/ 329493 w 572285"/>
                <a:gd name="connsiteY51" fmla="*/ 235647 h 237044"/>
                <a:gd name="connsiteX52" fmla="*/ 310708 w 572285"/>
                <a:gd name="connsiteY52" fmla="*/ 216872 h 237044"/>
                <a:gd name="connsiteX53" fmla="*/ 329493 w 572285"/>
                <a:gd name="connsiteY53" fmla="*/ 198086 h 237044"/>
                <a:gd name="connsiteX54" fmla="*/ 348291 w 572285"/>
                <a:gd name="connsiteY54" fmla="*/ 216872 h 237044"/>
                <a:gd name="connsiteX55" fmla="*/ 421606 w 572285"/>
                <a:gd name="connsiteY55" fmla="*/ 120488 h 237044"/>
                <a:gd name="connsiteX56" fmla="*/ 421606 w 572285"/>
                <a:gd name="connsiteY56" fmla="*/ 25537 h 237044"/>
                <a:gd name="connsiteX57" fmla="*/ 393960 w 572285"/>
                <a:gd name="connsiteY57" fmla="*/ 9584 h 237044"/>
                <a:gd name="connsiteX58" fmla="*/ 393960 w 572285"/>
                <a:gd name="connsiteY58" fmla="*/ -1397 h 237044"/>
                <a:gd name="connsiteX59" fmla="*/ 434019 w 572285"/>
                <a:gd name="connsiteY59" fmla="*/ -331 h 237044"/>
                <a:gd name="connsiteX60" fmla="*/ 473724 w 572285"/>
                <a:gd name="connsiteY60" fmla="*/ -1397 h 237044"/>
                <a:gd name="connsiteX61" fmla="*/ 473724 w 572285"/>
                <a:gd name="connsiteY61" fmla="*/ 9584 h 237044"/>
                <a:gd name="connsiteX62" fmla="*/ 446074 w 572285"/>
                <a:gd name="connsiteY62" fmla="*/ 25537 h 237044"/>
                <a:gd name="connsiteX63" fmla="*/ 446074 w 572285"/>
                <a:gd name="connsiteY63" fmla="*/ 90730 h 237044"/>
                <a:gd name="connsiteX64" fmla="*/ 493931 w 572285"/>
                <a:gd name="connsiteY64" fmla="*/ 147420 h 237044"/>
                <a:gd name="connsiteX65" fmla="*/ 520168 w 572285"/>
                <a:gd name="connsiteY65" fmla="*/ 108094 h 237044"/>
                <a:gd name="connsiteX66" fmla="*/ 520168 w 572285"/>
                <a:gd name="connsiteY66" fmla="*/ 25537 h 237044"/>
                <a:gd name="connsiteX67" fmla="*/ 492519 w 572285"/>
                <a:gd name="connsiteY67" fmla="*/ 9584 h 237044"/>
                <a:gd name="connsiteX68" fmla="*/ 492519 w 572285"/>
                <a:gd name="connsiteY68" fmla="*/ -1397 h 237044"/>
                <a:gd name="connsiteX69" fmla="*/ 532582 w 572285"/>
                <a:gd name="connsiteY69" fmla="*/ -331 h 237044"/>
                <a:gd name="connsiteX70" fmla="*/ 572286 w 572285"/>
                <a:gd name="connsiteY70" fmla="*/ -1397 h 237044"/>
                <a:gd name="connsiteX71" fmla="*/ 572286 w 572285"/>
                <a:gd name="connsiteY71" fmla="*/ 9584 h 237044"/>
                <a:gd name="connsiteX72" fmla="*/ 544626 w 572285"/>
                <a:gd name="connsiteY72" fmla="*/ 20212 h 237044"/>
                <a:gd name="connsiteX73" fmla="*/ 544626 w 572285"/>
                <a:gd name="connsiteY73" fmla="*/ 87896 h 237044"/>
                <a:gd name="connsiteX74" fmla="*/ 533635 w 572285"/>
                <a:gd name="connsiteY74" fmla="*/ 142108 h 237044"/>
                <a:gd name="connsiteX75" fmla="*/ 496412 w 572285"/>
                <a:gd name="connsiteY75" fmla="*/ 155214 h 237044"/>
                <a:gd name="connsiteX76" fmla="*/ 443949 w 572285"/>
                <a:gd name="connsiteY76" fmla="*/ 118009 h 237044"/>
                <a:gd name="connsiteX77" fmla="*/ 443949 w 572285"/>
                <a:gd name="connsiteY77" fmla="*/ 155214 h 237044"/>
                <a:gd name="connsiteX78" fmla="*/ 393960 w 572285"/>
                <a:gd name="connsiteY78" fmla="*/ 151324 h 237044"/>
                <a:gd name="connsiteX79" fmla="*/ 393960 w 572285"/>
                <a:gd name="connsiteY79" fmla="*/ 140329 h 237044"/>
                <a:gd name="connsiteX80" fmla="*/ 421606 w 572285"/>
                <a:gd name="connsiteY80" fmla="*/ 120488 h 23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72285" h="237044">
                  <a:moveTo>
                    <a:pt x="27649" y="120488"/>
                  </a:moveTo>
                  <a:lnTo>
                    <a:pt x="27649" y="25537"/>
                  </a:lnTo>
                  <a:cubicBezTo>
                    <a:pt x="27649" y="9584"/>
                    <a:pt x="23757" y="9584"/>
                    <a:pt x="0" y="9584"/>
                  </a:cubicBezTo>
                  <a:lnTo>
                    <a:pt x="0" y="-1397"/>
                  </a:lnTo>
                  <a:cubicBezTo>
                    <a:pt x="12412" y="-1041"/>
                    <a:pt x="30485" y="-331"/>
                    <a:pt x="40061" y="-331"/>
                  </a:cubicBezTo>
                  <a:cubicBezTo>
                    <a:pt x="49281" y="-331"/>
                    <a:pt x="67710" y="-1041"/>
                    <a:pt x="79766" y="-1397"/>
                  </a:cubicBezTo>
                  <a:lnTo>
                    <a:pt x="79766" y="9584"/>
                  </a:lnTo>
                  <a:cubicBezTo>
                    <a:pt x="56009" y="9584"/>
                    <a:pt x="52117" y="9584"/>
                    <a:pt x="52117" y="25537"/>
                  </a:cubicBezTo>
                  <a:lnTo>
                    <a:pt x="52117" y="90730"/>
                  </a:lnTo>
                  <a:cubicBezTo>
                    <a:pt x="52117" y="127579"/>
                    <a:pt x="77286" y="147420"/>
                    <a:pt x="99974" y="147420"/>
                  </a:cubicBezTo>
                  <a:cubicBezTo>
                    <a:pt x="122307" y="147420"/>
                    <a:pt x="126211" y="128291"/>
                    <a:pt x="126211" y="108094"/>
                  </a:cubicBezTo>
                  <a:lnTo>
                    <a:pt x="126211" y="25537"/>
                  </a:lnTo>
                  <a:cubicBezTo>
                    <a:pt x="126211" y="9584"/>
                    <a:pt x="122307" y="9584"/>
                    <a:pt x="98562" y="9584"/>
                  </a:cubicBezTo>
                  <a:lnTo>
                    <a:pt x="98562" y="-1397"/>
                  </a:lnTo>
                  <a:cubicBezTo>
                    <a:pt x="110963" y="-1041"/>
                    <a:pt x="129047" y="-331"/>
                    <a:pt x="138623" y="-331"/>
                  </a:cubicBezTo>
                  <a:cubicBezTo>
                    <a:pt x="147831" y="-331"/>
                    <a:pt x="166271" y="-1041"/>
                    <a:pt x="178328" y="-1397"/>
                  </a:cubicBezTo>
                  <a:lnTo>
                    <a:pt x="178328" y="9584"/>
                  </a:lnTo>
                  <a:cubicBezTo>
                    <a:pt x="154572" y="9584"/>
                    <a:pt x="150668" y="9584"/>
                    <a:pt x="150668" y="25537"/>
                  </a:cubicBezTo>
                  <a:lnTo>
                    <a:pt x="150668" y="90730"/>
                  </a:lnTo>
                  <a:cubicBezTo>
                    <a:pt x="150668" y="127579"/>
                    <a:pt x="175836" y="147420"/>
                    <a:pt x="198536" y="147420"/>
                  </a:cubicBezTo>
                  <a:cubicBezTo>
                    <a:pt x="220869" y="147420"/>
                    <a:pt x="224761" y="128291"/>
                    <a:pt x="224761" y="108094"/>
                  </a:cubicBezTo>
                  <a:lnTo>
                    <a:pt x="224761" y="25537"/>
                  </a:lnTo>
                  <a:cubicBezTo>
                    <a:pt x="224761" y="9584"/>
                    <a:pt x="220869" y="9584"/>
                    <a:pt x="197112" y="9584"/>
                  </a:cubicBezTo>
                  <a:lnTo>
                    <a:pt x="197112" y="-1397"/>
                  </a:lnTo>
                  <a:cubicBezTo>
                    <a:pt x="209524" y="-1041"/>
                    <a:pt x="227597" y="-331"/>
                    <a:pt x="237173" y="-331"/>
                  </a:cubicBezTo>
                  <a:cubicBezTo>
                    <a:pt x="246393" y="-331"/>
                    <a:pt x="264823" y="-1041"/>
                    <a:pt x="276878" y="-1397"/>
                  </a:cubicBezTo>
                  <a:lnTo>
                    <a:pt x="276878" y="9584"/>
                  </a:lnTo>
                  <a:cubicBezTo>
                    <a:pt x="258450" y="9584"/>
                    <a:pt x="249585" y="9584"/>
                    <a:pt x="249229" y="20212"/>
                  </a:cubicBezTo>
                  <a:lnTo>
                    <a:pt x="249229" y="87896"/>
                  </a:lnTo>
                  <a:cubicBezTo>
                    <a:pt x="249229" y="118365"/>
                    <a:pt x="249229" y="129346"/>
                    <a:pt x="238241" y="142108"/>
                  </a:cubicBezTo>
                  <a:cubicBezTo>
                    <a:pt x="233270" y="148132"/>
                    <a:pt x="221570" y="155214"/>
                    <a:pt x="201016" y="155214"/>
                  </a:cubicBezTo>
                  <a:cubicBezTo>
                    <a:pt x="171232" y="155214"/>
                    <a:pt x="155639" y="133960"/>
                    <a:pt x="149611" y="120488"/>
                  </a:cubicBezTo>
                  <a:cubicBezTo>
                    <a:pt x="144639" y="151324"/>
                    <a:pt x="118414" y="155214"/>
                    <a:pt x="102455" y="155214"/>
                  </a:cubicBezTo>
                  <a:cubicBezTo>
                    <a:pt x="76574" y="155214"/>
                    <a:pt x="59913" y="139973"/>
                    <a:pt x="49993" y="118009"/>
                  </a:cubicBezTo>
                  <a:lnTo>
                    <a:pt x="49993" y="155214"/>
                  </a:lnTo>
                  <a:lnTo>
                    <a:pt x="0" y="151324"/>
                  </a:lnTo>
                  <a:lnTo>
                    <a:pt x="0" y="140329"/>
                  </a:lnTo>
                  <a:cubicBezTo>
                    <a:pt x="24813" y="140329"/>
                    <a:pt x="27649" y="137850"/>
                    <a:pt x="27649" y="120488"/>
                  </a:cubicBezTo>
                  <a:close/>
                  <a:moveTo>
                    <a:pt x="346867" y="155214"/>
                  </a:moveTo>
                  <a:lnTo>
                    <a:pt x="297228" y="151324"/>
                  </a:lnTo>
                  <a:lnTo>
                    <a:pt x="297228" y="140329"/>
                  </a:lnTo>
                  <a:cubicBezTo>
                    <a:pt x="320273" y="140329"/>
                    <a:pt x="323465" y="138206"/>
                    <a:pt x="323465" y="120844"/>
                  </a:cubicBezTo>
                  <a:lnTo>
                    <a:pt x="323465" y="25537"/>
                  </a:lnTo>
                  <a:cubicBezTo>
                    <a:pt x="323465" y="9584"/>
                    <a:pt x="319573" y="9584"/>
                    <a:pt x="295816" y="9584"/>
                  </a:cubicBezTo>
                  <a:lnTo>
                    <a:pt x="295816" y="-1397"/>
                  </a:lnTo>
                  <a:cubicBezTo>
                    <a:pt x="307160" y="-1041"/>
                    <a:pt x="326301" y="-331"/>
                    <a:pt x="334809" y="-331"/>
                  </a:cubicBezTo>
                  <a:cubicBezTo>
                    <a:pt x="347223" y="-331"/>
                    <a:pt x="359633" y="-1041"/>
                    <a:pt x="371677" y="-1397"/>
                  </a:cubicBezTo>
                  <a:lnTo>
                    <a:pt x="371677" y="9584"/>
                  </a:lnTo>
                  <a:cubicBezTo>
                    <a:pt x="348291" y="9584"/>
                    <a:pt x="346867" y="11364"/>
                    <a:pt x="346867" y="25181"/>
                  </a:cubicBezTo>
                  <a:lnTo>
                    <a:pt x="346867" y="155214"/>
                  </a:lnTo>
                  <a:close/>
                  <a:moveTo>
                    <a:pt x="348291" y="216872"/>
                  </a:moveTo>
                  <a:cubicBezTo>
                    <a:pt x="348291" y="228212"/>
                    <a:pt x="339425" y="235647"/>
                    <a:pt x="329493" y="235647"/>
                  </a:cubicBezTo>
                  <a:cubicBezTo>
                    <a:pt x="318504" y="235647"/>
                    <a:pt x="310708" y="226077"/>
                    <a:pt x="310708" y="216872"/>
                  </a:cubicBezTo>
                  <a:cubicBezTo>
                    <a:pt x="310708" y="207302"/>
                    <a:pt x="318504" y="198086"/>
                    <a:pt x="329493" y="198086"/>
                  </a:cubicBezTo>
                  <a:cubicBezTo>
                    <a:pt x="339425" y="198086"/>
                    <a:pt x="348291" y="205535"/>
                    <a:pt x="348291" y="216872"/>
                  </a:cubicBezTo>
                  <a:close/>
                  <a:moveTo>
                    <a:pt x="421606" y="120488"/>
                  </a:moveTo>
                  <a:lnTo>
                    <a:pt x="421606" y="25537"/>
                  </a:lnTo>
                  <a:cubicBezTo>
                    <a:pt x="421606" y="9584"/>
                    <a:pt x="417716" y="9584"/>
                    <a:pt x="393960" y="9584"/>
                  </a:cubicBezTo>
                  <a:lnTo>
                    <a:pt x="393960" y="-1397"/>
                  </a:lnTo>
                  <a:cubicBezTo>
                    <a:pt x="406370" y="-1041"/>
                    <a:pt x="424442" y="-331"/>
                    <a:pt x="434019" y="-331"/>
                  </a:cubicBezTo>
                  <a:cubicBezTo>
                    <a:pt x="443237" y="-331"/>
                    <a:pt x="461669" y="-1041"/>
                    <a:pt x="473724" y="-1397"/>
                  </a:cubicBezTo>
                  <a:lnTo>
                    <a:pt x="473724" y="9584"/>
                  </a:lnTo>
                  <a:cubicBezTo>
                    <a:pt x="449967" y="9584"/>
                    <a:pt x="446074" y="9584"/>
                    <a:pt x="446074" y="25537"/>
                  </a:cubicBezTo>
                  <a:lnTo>
                    <a:pt x="446074" y="90730"/>
                  </a:lnTo>
                  <a:cubicBezTo>
                    <a:pt x="446074" y="127579"/>
                    <a:pt x="471243" y="147420"/>
                    <a:pt x="493931" y="147420"/>
                  </a:cubicBezTo>
                  <a:cubicBezTo>
                    <a:pt x="516264" y="147420"/>
                    <a:pt x="520168" y="128291"/>
                    <a:pt x="520168" y="108094"/>
                  </a:cubicBezTo>
                  <a:lnTo>
                    <a:pt x="520168" y="25537"/>
                  </a:lnTo>
                  <a:cubicBezTo>
                    <a:pt x="520168" y="9584"/>
                    <a:pt x="516264" y="9584"/>
                    <a:pt x="492519" y="9584"/>
                  </a:cubicBezTo>
                  <a:lnTo>
                    <a:pt x="492519" y="-1397"/>
                  </a:lnTo>
                  <a:cubicBezTo>
                    <a:pt x="504922" y="-1041"/>
                    <a:pt x="523005" y="-331"/>
                    <a:pt x="532582" y="-331"/>
                  </a:cubicBezTo>
                  <a:cubicBezTo>
                    <a:pt x="541789" y="-331"/>
                    <a:pt x="560228" y="-1041"/>
                    <a:pt x="572286" y="-1397"/>
                  </a:cubicBezTo>
                  <a:lnTo>
                    <a:pt x="572286" y="9584"/>
                  </a:lnTo>
                  <a:cubicBezTo>
                    <a:pt x="553847" y="9584"/>
                    <a:pt x="544982" y="9584"/>
                    <a:pt x="544626" y="20212"/>
                  </a:cubicBezTo>
                  <a:lnTo>
                    <a:pt x="544626" y="87896"/>
                  </a:lnTo>
                  <a:cubicBezTo>
                    <a:pt x="544626" y="118365"/>
                    <a:pt x="544626" y="129346"/>
                    <a:pt x="533635" y="142108"/>
                  </a:cubicBezTo>
                  <a:cubicBezTo>
                    <a:pt x="528678" y="148132"/>
                    <a:pt x="516976" y="155214"/>
                    <a:pt x="496412" y="155214"/>
                  </a:cubicBezTo>
                  <a:cubicBezTo>
                    <a:pt x="470531" y="155214"/>
                    <a:pt x="453872" y="139973"/>
                    <a:pt x="443949" y="118009"/>
                  </a:cubicBezTo>
                  <a:lnTo>
                    <a:pt x="443949" y="155214"/>
                  </a:lnTo>
                  <a:lnTo>
                    <a:pt x="393960" y="151324"/>
                  </a:lnTo>
                  <a:lnTo>
                    <a:pt x="393960" y="140329"/>
                  </a:lnTo>
                  <a:cubicBezTo>
                    <a:pt x="418769" y="140329"/>
                    <a:pt x="421606" y="137850"/>
                    <a:pt x="421606" y="120488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F4E893-1A22-4EC7-B1A3-6B9DF86B098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 flipV="1">
              <a:off x="8491902" y="-21480683"/>
              <a:ext cx="214729" cy="174663"/>
            </a:xfrm>
            <a:custGeom>
              <a:avLst/>
              <a:gdLst>
                <a:gd name="connsiteX0" fmla="*/ 121139 w 214729"/>
                <a:gd name="connsiteY0" fmla="*/ 166335 h 174663"/>
                <a:gd name="connsiteX1" fmla="*/ 107493 w 214729"/>
                <a:gd name="connsiteY1" fmla="*/ 173282 h 174663"/>
                <a:gd name="connsiteX2" fmla="*/ 93591 w 214729"/>
                <a:gd name="connsiteY2" fmla="*/ 166335 h 174663"/>
                <a:gd name="connsiteX3" fmla="*/ 26815 w 214729"/>
                <a:gd name="connsiteY3" fmla="*/ 16984 h 174663"/>
                <a:gd name="connsiteX4" fmla="*/ 18874 w 214729"/>
                <a:gd name="connsiteY4" fmla="*/ 13015 h 174663"/>
                <a:gd name="connsiteX5" fmla="*/ 7452 w 214729"/>
                <a:gd name="connsiteY5" fmla="*/ 12514 h 174663"/>
                <a:gd name="connsiteX6" fmla="*/ 0 w 214729"/>
                <a:gd name="connsiteY6" fmla="*/ 12514 h 174663"/>
                <a:gd name="connsiteX7" fmla="*/ 0 w 214729"/>
                <a:gd name="connsiteY7" fmla="*/ -1381 h 174663"/>
                <a:gd name="connsiteX8" fmla="*/ 31030 w 214729"/>
                <a:gd name="connsiteY8" fmla="*/ -391 h 174663"/>
                <a:gd name="connsiteX9" fmla="*/ 66286 w 214729"/>
                <a:gd name="connsiteY9" fmla="*/ -1381 h 174663"/>
                <a:gd name="connsiteX10" fmla="*/ 66286 w 214729"/>
                <a:gd name="connsiteY10" fmla="*/ 12514 h 174663"/>
                <a:gd name="connsiteX11" fmla="*/ 44932 w 214729"/>
                <a:gd name="connsiteY11" fmla="*/ 14494 h 174663"/>
                <a:gd name="connsiteX12" fmla="*/ 46178 w 214729"/>
                <a:gd name="connsiteY12" fmla="*/ 17227 h 174663"/>
                <a:gd name="connsiteX13" fmla="*/ 59580 w 214729"/>
                <a:gd name="connsiteY13" fmla="*/ 47251 h 174663"/>
                <a:gd name="connsiteX14" fmla="*/ 135298 w 214729"/>
                <a:gd name="connsiteY14" fmla="*/ 47251 h 174663"/>
                <a:gd name="connsiteX15" fmla="*/ 150934 w 214729"/>
                <a:gd name="connsiteY15" fmla="*/ 12514 h 174663"/>
                <a:gd name="connsiteX16" fmla="*/ 128591 w 214729"/>
                <a:gd name="connsiteY16" fmla="*/ 12514 h 174663"/>
                <a:gd name="connsiteX17" fmla="*/ 128591 w 214729"/>
                <a:gd name="connsiteY17" fmla="*/ -1381 h 174663"/>
                <a:gd name="connsiteX18" fmla="*/ 173768 w 214729"/>
                <a:gd name="connsiteY18" fmla="*/ -391 h 174663"/>
                <a:gd name="connsiteX19" fmla="*/ 214730 w 214729"/>
                <a:gd name="connsiteY19" fmla="*/ -1381 h 174663"/>
                <a:gd name="connsiteX20" fmla="*/ 214730 w 214729"/>
                <a:gd name="connsiteY20" fmla="*/ 12514 h 174663"/>
                <a:gd name="connsiteX21" fmla="*/ 190150 w 214729"/>
                <a:gd name="connsiteY21" fmla="*/ 12514 h 174663"/>
                <a:gd name="connsiteX22" fmla="*/ 121139 w 214729"/>
                <a:gd name="connsiteY22" fmla="*/ 166335 h 174663"/>
                <a:gd name="connsiteX23" fmla="*/ 97316 w 214729"/>
                <a:gd name="connsiteY23" fmla="*/ 131609 h 174663"/>
                <a:gd name="connsiteX24" fmla="*/ 129092 w 214729"/>
                <a:gd name="connsiteY24" fmla="*/ 61145 h 174663"/>
                <a:gd name="connsiteX25" fmla="*/ 65786 w 214729"/>
                <a:gd name="connsiteY25" fmla="*/ 61145 h 174663"/>
                <a:gd name="connsiteX26" fmla="*/ 97316 w 214729"/>
                <a:gd name="connsiteY26" fmla="*/ 131609 h 1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729" h="174663">
                  <a:moveTo>
                    <a:pt x="121139" y="166335"/>
                  </a:moveTo>
                  <a:cubicBezTo>
                    <a:pt x="117914" y="173282"/>
                    <a:pt x="114933" y="173282"/>
                    <a:pt x="107493" y="173282"/>
                  </a:cubicBezTo>
                  <a:cubicBezTo>
                    <a:pt x="99797" y="173282"/>
                    <a:pt x="96816" y="173282"/>
                    <a:pt x="93591" y="166335"/>
                  </a:cubicBezTo>
                  <a:lnTo>
                    <a:pt x="26815" y="16984"/>
                  </a:lnTo>
                  <a:cubicBezTo>
                    <a:pt x="25325" y="14005"/>
                    <a:pt x="25080" y="13760"/>
                    <a:pt x="18874" y="13015"/>
                  </a:cubicBezTo>
                  <a:cubicBezTo>
                    <a:pt x="14158" y="12514"/>
                    <a:pt x="11667" y="12514"/>
                    <a:pt x="7452" y="12514"/>
                  </a:cubicBezTo>
                  <a:lnTo>
                    <a:pt x="0" y="12514"/>
                  </a:lnTo>
                  <a:lnTo>
                    <a:pt x="0" y="-1381"/>
                  </a:lnTo>
                  <a:cubicBezTo>
                    <a:pt x="1001" y="-1381"/>
                    <a:pt x="19864" y="-391"/>
                    <a:pt x="31030" y="-391"/>
                  </a:cubicBezTo>
                  <a:cubicBezTo>
                    <a:pt x="41952" y="-391"/>
                    <a:pt x="65040" y="-1381"/>
                    <a:pt x="66286" y="-1381"/>
                  </a:cubicBezTo>
                  <a:lnTo>
                    <a:pt x="66286" y="12514"/>
                  </a:lnTo>
                  <a:cubicBezTo>
                    <a:pt x="65541" y="12514"/>
                    <a:pt x="44932" y="12514"/>
                    <a:pt x="44932" y="14494"/>
                  </a:cubicBezTo>
                  <a:cubicBezTo>
                    <a:pt x="44932" y="14750"/>
                    <a:pt x="45934" y="16728"/>
                    <a:pt x="46178" y="17227"/>
                  </a:cubicBezTo>
                  <a:lnTo>
                    <a:pt x="59580" y="47251"/>
                  </a:lnTo>
                  <a:lnTo>
                    <a:pt x="135298" y="47251"/>
                  </a:lnTo>
                  <a:lnTo>
                    <a:pt x="150934" y="12514"/>
                  </a:lnTo>
                  <a:lnTo>
                    <a:pt x="128591" y="12514"/>
                  </a:lnTo>
                  <a:lnTo>
                    <a:pt x="128591" y="-1381"/>
                  </a:lnTo>
                  <a:cubicBezTo>
                    <a:pt x="141503" y="-391"/>
                    <a:pt x="160611" y="-391"/>
                    <a:pt x="173768" y="-391"/>
                  </a:cubicBezTo>
                  <a:cubicBezTo>
                    <a:pt x="189160" y="-391"/>
                    <a:pt x="211260" y="-1136"/>
                    <a:pt x="214730" y="-1381"/>
                  </a:cubicBezTo>
                  <a:lnTo>
                    <a:pt x="214730" y="12514"/>
                  </a:lnTo>
                  <a:lnTo>
                    <a:pt x="190150" y="12514"/>
                  </a:lnTo>
                  <a:lnTo>
                    <a:pt x="121139" y="166335"/>
                  </a:lnTo>
                  <a:close/>
                  <a:moveTo>
                    <a:pt x="97316" y="131609"/>
                  </a:moveTo>
                  <a:lnTo>
                    <a:pt x="129092" y="61145"/>
                  </a:lnTo>
                  <a:lnTo>
                    <a:pt x="65786" y="61145"/>
                  </a:lnTo>
                  <a:lnTo>
                    <a:pt x="97316" y="13160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0E2A19-30CA-4050-FB31-A4CCB1E6EC8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 flipV="1">
              <a:off x="8746292" y="-21449181"/>
              <a:ext cx="137277" cy="162012"/>
            </a:xfrm>
            <a:custGeom>
              <a:avLst/>
              <a:gdLst>
                <a:gd name="connsiteX0" fmla="*/ 127345 w 137277"/>
                <a:gd name="connsiteY0" fmla="*/ 73541 h 162012"/>
                <a:gd name="connsiteX1" fmla="*/ 137277 w 137277"/>
                <a:gd name="connsiteY1" fmla="*/ 79499 h 162012"/>
                <a:gd name="connsiteX2" fmla="*/ 127345 w 137277"/>
                <a:gd name="connsiteY2" fmla="*/ 85701 h 162012"/>
                <a:gd name="connsiteX3" fmla="*/ 12412 w 137277"/>
                <a:gd name="connsiteY3" fmla="*/ 85701 h 162012"/>
                <a:gd name="connsiteX4" fmla="*/ 84893 w 137277"/>
                <a:gd name="connsiteY4" fmla="*/ 148473 h 162012"/>
                <a:gd name="connsiteX5" fmla="*/ 127345 w 137277"/>
                <a:gd name="connsiteY5" fmla="*/ 148473 h 162012"/>
                <a:gd name="connsiteX6" fmla="*/ 137277 w 137277"/>
                <a:gd name="connsiteY6" fmla="*/ 154430 h 162012"/>
                <a:gd name="connsiteX7" fmla="*/ 127345 w 137277"/>
                <a:gd name="connsiteY7" fmla="*/ 160633 h 162012"/>
                <a:gd name="connsiteX8" fmla="*/ 83904 w 137277"/>
                <a:gd name="connsiteY8" fmla="*/ 160633 h 162012"/>
                <a:gd name="connsiteX9" fmla="*/ 0 w 137277"/>
                <a:gd name="connsiteY9" fmla="*/ 79744 h 162012"/>
                <a:gd name="connsiteX10" fmla="*/ 83904 w 137277"/>
                <a:gd name="connsiteY10" fmla="*/ -1380 h 162012"/>
                <a:gd name="connsiteX11" fmla="*/ 127345 w 137277"/>
                <a:gd name="connsiteY11" fmla="*/ -1380 h 162012"/>
                <a:gd name="connsiteX12" fmla="*/ 137277 w 137277"/>
                <a:gd name="connsiteY12" fmla="*/ 4567 h 162012"/>
                <a:gd name="connsiteX13" fmla="*/ 127345 w 137277"/>
                <a:gd name="connsiteY13" fmla="*/ 10770 h 162012"/>
                <a:gd name="connsiteX14" fmla="*/ 84893 w 137277"/>
                <a:gd name="connsiteY14" fmla="*/ 10770 h 162012"/>
                <a:gd name="connsiteX15" fmla="*/ 12412 w 137277"/>
                <a:gd name="connsiteY15" fmla="*/ 73541 h 162012"/>
                <a:gd name="connsiteX16" fmla="*/ 127345 w 137277"/>
                <a:gd name="connsiteY16" fmla="*/ 73541 h 1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77" h="162012">
                  <a:moveTo>
                    <a:pt x="127345" y="73541"/>
                  </a:moveTo>
                  <a:cubicBezTo>
                    <a:pt x="131316" y="73541"/>
                    <a:pt x="137277" y="73541"/>
                    <a:pt x="137277" y="79499"/>
                  </a:cubicBezTo>
                  <a:cubicBezTo>
                    <a:pt x="137277" y="85701"/>
                    <a:pt x="131560" y="85701"/>
                    <a:pt x="127345" y="85701"/>
                  </a:cubicBezTo>
                  <a:lnTo>
                    <a:pt x="12412" y="85701"/>
                  </a:lnTo>
                  <a:cubicBezTo>
                    <a:pt x="16127" y="121671"/>
                    <a:pt x="46167" y="148473"/>
                    <a:pt x="84893" y="148473"/>
                  </a:cubicBezTo>
                  <a:lnTo>
                    <a:pt x="127345" y="148473"/>
                  </a:lnTo>
                  <a:cubicBezTo>
                    <a:pt x="131316" y="148473"/>
                    <a:pt x="137277" y="148473"/>
                    <a:pt x="137277" y="154430"/>
                  </a:cubicBezTo>
                  <a:cubicBezTo>
                    <a:pt x="137277" y="160633"/>
                    <a:pt x="131560" y="160633"/>
                    <a:pt x="127345" y="160633"/>
                  </a:cubicBezTo>
                  <a:lnTo>
                    <a:pt x="83904" y="160633"/>
                  </a:lnTo>
                  <a:cubicBezTo>
                    <a:pt x="37726" y="160633"/>
                    <a:pt x="0" y="124407"/>
                    <a:pt x="0" y="79744"/>
                  </a:cubicBezTo>
                  <a:cubicBezTo>
                    <a:pt x="0" y="34091"/>
                    <a:pt x="38226" y="-1380"/>
                    <a:pt x="83904" y="-1380"/>
                  </a:cubicBezTo>
                  <a:lnTo>
                    <a:pt x="127345" y="-1380"/>
                  </a:lnTo>
                  <a:cubicBezTo>
                    <a:pt x="131316" y="-1380"/>
                    <a:pt x="137277" y="-1380"/>
                    <a:pt x="137277" y="4567"/>
                  </a:cubicBezTo>
                  <a:cubicBezTo>
                    <a:pt x="137277" y="10770"/>
                    <a:pt x="131560" y="10770"/>
                    <a:pt x="127345" y="10770"/>
                  </a:cubicBezTo>
                  <a:lnTo>
                    <a:pt x="84893" y="10770"/>
                  </a:lnTo>
                  <a:cubicBezTo>
                    <a:pt x="46167" y="10770"/>
                    <a:pt x="16127" y="37569"/>
                    <a:pt x="12412" y="73541"/>
                  </a:cubicBezTo>
                  <a:lnTo>
                    <a:pt x="127345" y="7354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D713B0C-EAD7-1501-7191-E976CA686CB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 flipV="1">
              <a:off x="8914531" y="-21475969"/>
              <a:ext cx="170542" cy="169950"/>
            </a:xfrm>
            <a:custGeom>
              <a:avLst/>
              <a:gdLst>
                <a:gd name="connsiteX0" fmla="*/ 62560 w 170542"/>
                <a:gd name="connsiteY0" fmla="*/ 76519 h 169950"/>
                <a:gd name="connsiteX1" fmla="*/ 71491 w 170542"/>
                <a:gd name="connsiteY1" fmla="*/ 76519 h 169950"/>
                <a:gd name="connsiteX2" fmla="*/ 108727 w 170542"/>
                <a:gd name="connsiteY2" fmla="*/ 18962 h 169950"/>
                <a:gd name="connsiteX3" fmla="*/ 119905 w 170542"/>
                <a:gd name="connsiteY3" fmla="*/ 1600 h 169950"/>
                <a:gd name="connsiteX4" fmla="*/ 128090 w 170542"/>
                <a:gd name="connsiteY4" fmla="*/ -1381 h 169950"/>
                <a:gd name="connsiteX5" fmla="*/ 162345 w 170542"/>
                <a:gd name="connsiteY5" fmla="*/ -1381 h 169950"/>
                <a:gd name="connsiteX6" fmla="*/ 170543 w 170542"/>
                <a:gd name="connsiteY6" fmla="*/ 3089 h 169950"/>
                <a:gd name="connsiteX7" fmla="*/ 166817 w 170542"/>
                <a:gd name="connsiteY7" fmla="*/ 7301 h 169950"/>
                <a:gd name="connsiteX8" fmla="*/ 139512 w 170542"/>
                <a:gd name="connsiteY8" fmla="*/ 33601 h 169950"/>
                <a:gd name="connsiteX9" fmla="*/ 108727 w 170542"/>
                <a:gd name="connsiteY9" fmla="*/ 79254 h 169950"/>
                <a:gd name="connsiteX10" fmla="*/ 152169 w 170542"/>
                <a:gd name="connsiteY10" fmla="*/ 122172 h 169950"/>
                <a:gd name="connsiteX11" fmla="*/ 86383 w 170542"/>
                <a:gd name="connsiteY11" fmla="*/ 168569 h 169950"/>
                <a:gd name="connsiteX12" fmla="*/ 8441 w 170542"/>
                <a:gd name="connsiteY12" fmla="*/ 168569 h 169950"/>
                <a:gd name="connsiteX13" fmla="*/ 0 w 170542"/>
                <a:gd name="connsiteY13" fmla="*/ 164101 h 169950"/>
                <a:gd name="connsiteX14" fmla="*/ 6706 w 170542"/>
                <a:gd name="connsiteY14" fmla="*/ 159887 h 169950"/>
                <a:gd name="connsiteX15" fmla="*/ 22099 w 170542"/>
                <a:gd name="connsiteY15" fmla="*/ 145749 h 169950"/>
                <a:gd name="connsiteX16" fmla="*/ 22099 w 170542"/>
                <a:gd name="connsiteY16" fmla="*/ 21441 h 169950"/>
                <a:gd name="connsiteX17" fmla="*/ 6706 w 170542"/>
                <a:gd name="connsiteY17" fmla="*/ 7301 h 169950"/>
                <a:gd name="connsiteX18" fmla="*/ 0 w 170542"/>
                <a:gd name="connsiteY18" fmla="*/ 3089 h 169950"/>
                <a:gd name="connsiteX19" fmla="*/ 8441 w 170542"/>
                <a:gd name="connsiteY19" fmla="*/ -1381 h 169950"/>
                <a:gd name="connsiteX20" fmla="*/ 76463 w 170542"/>
                <a:gd name="connsiteY20" fmla="*/ -1381 h 169950"/>
                <a:gd name="connsiteX21" fmla="*/ 84648 w 170542"/>
                <a:gd name="connsiteY21" fmla="*/ 3089 h 169950"/>
                <a:gd name="connsiteX22" fmla="*/ 77697 w 170542"/>
                <a:gd name="connsiteY22" fmla="*/ 7301 h 169950"/>
                <a:gd name="connsiteX23" fmla="*/ 62560 w 170542"/>
                <a:gd name="connsiteY23" fmla="*/ 21441 h 169950"/>
                <a:gd name="connsiteX24" fmla="*/ 62560 w 170542"/>
                <a:gd name="connsiteY24" fmla="*/ 76519 h 169950"/>
                <a:gd name="connsiteX25" fmla="*/ 110473 w 170542"/>
                <a:gd name="connsiteY25" fmla="*/ 88681 h 169950"/>
                <a:gd name="connsiteX26" fmla="*/ 118158 w 170542"/>
                <a:gd name="connsiteY26" fmla="*/ 121928 h 169950"/>
                <a:gd name="connsiteX27" fmla="*/ 108727 w 170542"/>
                <a:gd name="connsiteY27" fmla="*/ 157154 h 169950"/>
                <a:gd name="connsiteX28" fmla="*/ 143483 w 170542"/>
                <a:gd name="connsiteY28" fmla="*/ 122172 h 169950"/>
                <a:gd name="connsiteX29" fmla="*/ 110473 w 170542"/>
                <a:gd name="connsiteY29" fmla="*/ 88681 h 169950"/>
                <a:gd name="connsiteX30" fmla="*/ 62560 w 170542"/>
                <a:gd name="connsiteY30" fmla="*/ 146494 h 169950"/>
                <a:gd name="connsiteX31" fmla="*/ 77953 w 170542"/>
                <a:gd name="connsiteY31" fmla="*/ 159887 h 169950"/>
                <a:gd name="connsiteX32" fmla="*/ 109472 w 170542"/>
                <a:gd name="connsiteY32" fmla="*/ 121928 h 169950"/>
                <a:gd name="connsiteX33" fmla="*/ 62560 w 170542"/>
                <a:gd name="connsiteY33" fmla="*/ 85212 h 169950"/>
                <a:gd name="connsiteX34" fmla="*/ 62560 w 170542"/>
                <a:gd name="connsiteY34" fmla="*/ 146494 h 169950"/>
                <a:gd name="connsiteX35" fmla="*/ 28795 w 170542"/>
                <a:gd name="connsiteY35" fmla="*/ 7301 h 169950"/>
                <a:gd name="connsiteX36" fmla="*/ 30785 w 170542"/>
                <a:gd name="connsiteY36" fmla="*/ 20953 h 169950"/>
                <a:gd name="connsiteX37" fmla="*/ 30785 w 170542"/>
                <a:gd name="connsiteY37" fmla="*/ 146238 h 169950"/>
                <a:gd name="connsiteX38" fmla="*/ 28795 w 170542"/>
                <a:gd name="connsiteY38" fmla="*/ 159887 h 169950"/>
                <a:gd name="connsiteX39" fmla="*/ 57100 w 170542"/>
                <a:gd name="connsiteY39" fmla="*/ 159887 h 169950"/>
                <a:gd name="connsiteX40" fmla="*/ 53874 w 170542"/>
                <a:gd name="connsiteY40" fmla="*/ 147239 h 169950"/>
                <a:gd name="connsiteX41" fmla="*/ 53874 w 170542"/>
                <a:gd name="connsiteY41" fmla="*/ 20953 h 169950"/>
                <a:gd name="connsiteX42" fmla="*/ 55854 w 170542"/>
                <a:gd name="connsiteY42" fmla="*/ 7301 h 169950"/>
                <a:gd name="connsiteX43" fmla="*/ 28795 w 170542"/>
                <a:gd name="connsiteY43" fmla="*/ 7301 h 169950"/>
                <a:gd name="connsiteX44" fmla="*/ 81668 w 170542"/>
                <a:gd name="connsiteY44" fmla="*/ 76519 h 169950"/>
                <a:gd name="connsiteX45" fmla="*/ 86383 w 170542"/>
                <a:gd name="connsiteY45" fmla="*/ 77020 h 169950"/>
                <a:gd name="connsiteX46" fmla="*/ 99296 w 170542"/>
                <a:gd name="connsiteY46" fmla="*/ 78010 h 169950"/>
                <a:gd name="connsiteX47" fmla="*/ 150434 w 170542"/>
                <a:gd name="connsiteY47" fmla="*/ 7301 h 169950"/>
                <a:gd name="connsiteX48" fmla="*/ 126355 w 170542"/>
                <a:gd name="connsiteY48" fmla="*/ 7301 h 169950"/>
                <a:gd name="connsiteX49" fmla="*/ 81668 w 170542"/>
                <a:gd name="connsiteY49" fmla="*/ 76519 h 1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0542" h="169950">
                  <a:moveTo>
                    <a:pt x="62560" y="76519"/>
                  </a:moveTo>
                  <a:lnTo>
                    <a:pt x="71491" y="76519"/>
                  </a:lnTo>
                  <a:lnTo>
                    <a:pt x="108727" y="18962"/>
                  </a:lnTo>
                  <a:cubicBezTo>
                    <a:pt x="111208" y="14993"/>
                    <a:pt x="117169" y="5323"/>
                    <a:pt x="119905" y="1600"/>
                  </a:cubicBezTo>
                  <a:cubicBezTo>
                    <a:pt x="121639" y="-1381"/>
                    <a:pt x="122385" y="-1381"/>
                    <a:pt x="128090" y="-1381"/>
                  </a:cubicBezTo>
                  <a:lnTo>
                    <a:pt x="162345" y="-1381"/>
                  </a:lnTo>
                  <a:cubicBezTo>
                    <a:pt x="166817" y="-1381"/>
                    <a:pt x="170543" y="-1381"/>
                    <a:pt x="170543" y="3089"/>
                  </a:cubicBezTo>
                  <a:cubicBezTo>
                    <a:pt x="170543" y="5067"/>
                    <a:pt x="169052" y="6813"/>
                    <a:pt x="166817" y="7301"/>
                  </a:cubicBezTo>
                  <a:cubicBezTo>
                    <a:pt x="157630" y="9292"/>
                    <a:pt x="145473" y="25664"/>
                    <a:pt x="139512" y="33601"/>
                  </a:cubicBezTo>
                  <a:cubicBezTo>
                    <a:pt x="137777" y="36081"/>
                    <a:pt x="125365" y="52455"/>
                    <a:pt x="108727" y="79254"/>
                  </a:cubicBezTo>
                  <a:cubicBezTo>
                    <a:pt x="130826" y="83223"/>
                    <a:pt x="152169" y="92650"/>
                    <a:pt x="152169" y="122172"/>
                  </a:cubicBezTo>
                  <a:cubicBezTo>
                    <a:pt x="152169" y="156665"/>
                    <a:pt x="115678" y="168569"/>
                    <a:pt x="86383" y="168569"/>
                  </a:cubicBezTo>
                  <a:lnTo>
                    <a:pt x="8441" y="168569"/>
                  </a:lnTo>
                  <a:cubicBezTo>
                    <a:pt x="3970" y="168569"/>
                    <a:pt x="0" y="168569"/>
                    <a:pt x="0" y="164101"/>
                  </a:cubicBezTo>
                  <a:cubicBezTo>
                    <a:pt x="0" y="159887"/>
                    <a:pt x="4716" y="159887"/>
                    <a:pt x="6706" y="159887"/>
                  </a:cubicBezTo>
                  <a:cubicBezTo>
                    <a:pt x="20853" y="159887"/>
                    <a:pt x="22099" y="158155"/>
                    <a:pt x="22099" y="145749"/>
                  </a:cubicBezTo>
                  <a:lnTo>
                    <a:pt x="22099" y="21441"/>
                  </a:lnTo>
                  <a:cubicBezTo>
                    <a:pt x="22099" y="9036"/>
                    <a:pt x="20853" y="7301"/>
                    <a:pt x="6706" y="7301"/>
                  </a:cubicBezTo>
                  <a:cubicBezTo>
                    <a:pt x="4716" y="7301"/>
                    <a:pt x="0" y="7301"/>
                    <a:pt x="0" y="3089"/>
                  </a:cubicBezTo>
                  <a:cubicBezTo>
                    <a:pt x="0" y="-1381"/>
                    <a:pt x="3970" y="-1381"/>
                    <a:pt x="8441" y="-1381"/>
                  </a:cubicBezTo>
                  <a:lnTo>
                    <a:pt x="76463" y="-1381"/>
                  </a:lnTo>
                  <a:cubicBezTo>
                    <a:pt x="80922" y="-1381"/>
                    <a:pt x="84648" y="-1381"/>
                    <a:pt x="84648" y="3089"/>
                  </a:cubicBezTo>
                  <a:cubicBezTo>
                    <a:pt x="84648" y="7301"/>
                    <a:pt x="80433" y="7301"/>
                    <a:pt x="77697" y="7301"/>
                  </a:cubicBezTo>
                  <a:cubicBezTo>
                    <a:pt x="63550" y="7301"/>
                    <a:pt x="62560" y="9292"/>
                    <a:pt x="62560" y="21441"/>
                  </a:cubicBezTo>
                  <a:lnTo>
                    <a:pt x="62560" y="76519"/>
                  </a:lnTo>
                  <a:close/>
                  <a:moveTo>
                    <a:pt x="110473" y="88681"/>
                  </a:moveTo>
                  <a:cubicBezTo>
                    <a:pt x="117414" y="97862"/>
                    <a:pt x="118158" y="111012"/>
                    <a:pt x="118158" y="121928"/>
                  </a:cubicBezTo>
                  <a:cubicBezTo>
                    <a:pt x="118158" y="133832"/>
                    <a:pt x="116679" y="146982"/>
                    <a:pt x="108727" y="157154"/>
                  </a:cubicBezTo>
                  <a:cubicBezTo>
                    <a:pt x="118904" y="154931"/>
                    <a:pt x="143483" y="147239"/>
                    <a:pt x="143483" y="122172"/>
                  </a:cubicBezTo>
                  <a:cubicBezTo>
                    <a:pt x="143483" y="106054"/>
                    <a:pt x="136031" y="93394"/>
                    <a:pt x="110473" y="88681"/>
                  </a:cubicBezTo>
                  <a:close/>
                  <a:moveTo>
                    <a:pt x="62560" y="146494"/>
                  </a:moveTo>
                  <a:cubicBezTo>
                    <a:pt x="62560" y="151696"/>
                    <a:pt x="62560" y="159887"/>
                    <a:pt x="77953" y="159887"/>
                  </a:cubicBezTo>
                  <a:cubicBezTo>
                    <a:pt x="99051" y="159887"/>
                    <a:pt x="109472" y="151207"/>
                    <a:pt x="109472" y="121928"/>
                  </a:cubicBezTo>
                  <a:cubicBezTo>
                    <a:pt x="109472" y="89925"/>
                    <a:pt x="101776" y="85212"/>
                    <a:pt x="62560" y="85212"/>
                  </a:cubicBezTo>
                  <a:lnTo>
                    <a:pt x="62560" y="146494"/>
                  </a:lnTo>
                  <a:close/>
                  <a:moveTo>
                    <a:pt x="28795" y="7301"/>
                  </a:moveTo>
                  <a:cubicBezTo>
                    <a:pt x="30785" y="11769"/>
                    <a:pt x="30785" y="18717"/>
                    <a:pt x="30785" y="20953"/>
                  </a:cubicBezTo>
                  <a:lnTo>
                    <a:pt x="30785" y="146238"/>
                  </a:lnTo>
                  <a:cubicBezTo>
                    <a:pt x="30785" y="148728"/>
                    <a:pt x="30785" y="155419"/>
                    <a:pt x="28795" y="159887"/>
                  </a:cubicBezTo>
                  <a:lnTo>
                    <a:pt x="57100" y="159887"/>
                  </a:lnTo>
                  <a:cubicBezTo>
                    <a:pt x="53874" y="155921"/>
                    <a:pt x="53874" y="150951"/>
                    <a:pt x="53874" y="147239"/>
                  </a:cubicBezTo>
                  <a:lnTo>
                    <a:pt x="53874" y="20953"/>
                  </a:lnTo>
                  <a:cubicBezTo>
                    <a:pt x="53874" y="18473"/>
                    <a:pt x="53874" y="11769"/>
                    <a:pt x="55854" y="7301"/>
                  </a:cubicBezTo>
                  <a:lnTo>
                    <a:pt x="28795" y="7301"/>
                  </a:lnTo>
                  <a:close/>
                  <a:moveTo>
                    <a:pt x="81668" y="76519"/>
                  </a:moveTo>
                  <a:cubicBezTo>
                    <a:pt x="83414" y="76775"/>
                    <a:pt x="84404" y="77020"/>
                    <a:pt x="86383" y="77020"/>
                  </a:cubicBezTo>
                  <a:cubicBezTo>
                    <a:pt x="90109" y="77020"/>
                    <a:pt x="95570" y="77520"/>
                    <a:pt x="99296" y="78010"/>
                  </a:cubicBezTo>
                  <a:cubicBezTo>
                    <a:pt x="103021" y="72062"/>
                    <a:pt x="129825" y="27900"/>
                    <a:pt x="150434" y="7301"/>
                  </a:cubicBezTo>
                  <a:lnTo>
                    <a:pt x="126355" y="7301"/>
                  </a:lnTo>
                  <a:lnTo>
                    <a:pt x="81668" y="765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B9D4A3-EF41-3E21-DDFC-52C858B7B6A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 flipV="1">
              <a:off x="9108408" y="-21499747"/>
              <a:ext cx="102666" cy="124815"/>
            </a:xfrm>
            <a:custGeom>
              <a:avLst/>
              <a:gdLst>
                <a:gd name="connsiteX0" fmla="*/ 98762 w 102666"/>
                <a:gd name="connsiteY0" fmla="*/ 116822 h 124815"/>
                <a:gd name="connsiteX1" fmla="*/ 99474 w 102666"/>
                <a:gd name="connsiteY1" fmla="*/ 120536 h 124815"/>
                <a:gd name="connsiteX2" fmla="*/ 93980 w 102666"/>
                <a:gd name="connsiteY2" fmla="*/ 123370 h 124815"/>
                <a:gd name="connsiteX3" fmla="*/ 72170 w 102666"/>
                <a:gd name="connsiteY3" fmla="*/ 121780 h 124815"/>
                <a:gd name="connsiteX4" fmla="*/ 67910 w 102666"/>
                <a:gd name="connsiteY4" fmla="*/ 120714 h 124815"/>
                <a:gd name="connsiteX5" fmla="*/ 66676 w 102666"/>
                <a:gd name="connsiteY5" fmla="*/ 116646 h 124815"/>
                <a:gd name="connsiteX6" fmla="*/ 71992 w 102666"/>
                <a:gd name="connsiteY6" fmla="*/ 113632 h 124815"/>
                <a:gd name="connsiteX7" fmla="*/ 78020 w 102666"/>
                <a:gd name="connsiteY7" fmla="*/ 113276 h 124815"/>
                <a:gd name="connsiteX8" fmla="*/ 81567 w 102666"/>
                <a:gd name="connsiteY8" fmla="*/ 110964 h 124815"/>
                <a:gd name="connsiteX9" fmla="*/ 79432 w 102666"/>
                <a:gd name="connsiteY9" fmla="*/ 101572 h 124815"/>
                <a:gd name="connsiteX10" fmla="*/ 71102 w 102666"/>
                <a:gd name="connsiteY10" fmla="*/ 68257 h 124815"/>
                <a:gd name="connsiteX11" fmla="*/ 49826 w 102666"/>
                <a:gd name="connsiteY11" fmla="*/ 78896 h 124815"/>
                <a:gd name="connsiteX12" fmla="*/ 0 w 102666"/>
                <a:gd name="connsiteY12" fmla="*/ 29452 h 124815"/>
                <a:gd name="connsiteX13" fmla="*/ 31030 w 102666"/>
                <a:gd name="connsiteY13" fmla="*/ -1383 h 124815"/>
                <a:gd name="connsiteX14" fmla="*/ 59046 w 102666"/>
                <a:gd name="connsiteY14" fmla="*/ 11022 h 124815"/>
                <a:gd name="connsiteX15" fmla="*/ 79966 w 102666"/>
                <a:gd name="connsiteY15" fmla="*/ -1383 h 124815"/>
                <a:gd name="connsiteX16" fmla="*/ 95570 w 102666"/>
                <a:gd name="connsiteY16" fmla="*/ 8532 h 124815"/>
                <a:gd name="connsiteX17" fmla="*/ 102666 w 102666"/>
                <a:gd name="connsiteY17" fmla="*/ 26085 h 124815"/>
                <a:gd name="connsiteX18" fmla="*/ 98940 w 102666"/>
                <a:gd name="connsiteY18" fmla="*/ 28564 h 124815"/>
                <a:gd name="connsiteX19" fmla="*/ 94681 w 102666"/>
                <a:gd name="connsiteY19" fmla="*/ 24663 h 124815"/>
                <a:gd name="connsiteX20" fmla="*/ 80678 w 102666"/>
                <a:gd name="connsiteY20" fmla="*/ 4641 h 124815"/>
                <a:gd name="connsiteX21" fmla="*/ 73582 w 102666"/>
                <a:gd name="connsiteY21" fmla="*/ 14035 h 124815"/>
                <a:gd name="connsiteX22" fmla="*/ 74294 w 102666"/>
                <a:gd name="connsiteY22" fmla="*/ 19704 h 124815"/>
                <a:gd name="connsiteX23" fmla="*/ 98762 w 102666"/>
                <a:gd name="connsiteY23" fmla="*/ 116822 h 124815"/>
                <a:gd name="connsiteX24" fmla="*/ 60114 w 102666"/>
                <a:gd name="connsiteY24" fmla="*/ 24129 h 124815"/>
                <a:gd name="connsiteX25" fmla="*/ 56210 w 102666"/>
                <a:gd name="connsiteY25" fmla="*/ 17581 h 124815"/>
                <a:gd name="connsiteX26" fmla="*/ 31564 w 102666"/>
                <a:gd name="connsiteY26" fmla="*/ 4641 h 124815"/>
                <a:gd name="connsiteX27" fmla="*/ 15960 w 102666"/>
                <a:gd name="connsiteY27" fmla="*/ 22717 h 124815"/>
                <a:gd name="connsiteX28" fmla="*/ 26415 w 102666"/>
                <a:gd name="connsiteY28" fmla="*/ 58687 h 124815"/>
                <a:gd name="connsiteX29" fmla="*/ 49826 w 102666"/>
                <a:gd name="connsiteY29" fmla="*/ 72871 h 124815"/>
                <a:gd name="connsiteX30" fmla="*/ 68266 w 102666"/>
                <a:gd name="connsiteY30" fmla="*/ 57454 h 124815"/>
                <a:gd name="connsiteX31" fmla="*/ 60114 w 102666"/>
                <a:gd name="connsiteY31" fmla="*/ 24129 h 12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2666" h="124815">
                  <a:moveTo>
                    <a:pt x="98762" y="116822"/>
                  </a:moveTo>
                  <a:cubicBezTo>
                    <a:pt x="99474" y="119301"/>
                    <a:pt x="99474" y="119657"/>
                    <a:pt x="99474" y="120536"/>
                  </a:cubicBezTo>
                  <a:cubicBezTo>
                    <a:pt x="99474" y="123548"/>
                    <a:pt x="96816" y="123548"/>
                    <a:pt x="93980" y="123370"/>
                  </a:cubicBezTo>
                  <a:lnTo>
                    <a:pt x="72170" y="121780"/>
                  </a:lnTo>
                  <a:cubicBezTo>
                    <a:pt x="69156" y="121602"/>
                    <a:pt x="68800" y="121424"/>
                    <a:pt x="67910" y="120714"/>
                  </a:cubicBezTo>
                  <a:cubicBezTo>
                    <a:pt x="67198" y="119835"/>
                    <a:pt x="66676" y="117701"/>
                    <a:pt x="66676" y="116646"/>
                  </a:cubicBezTo>
                  <a:cubicBezTo>
                    <a:pt x="66676" y="113632"/>
                    <a:pt x="69511" y="113632"/>
                    <a:pt x="71992" y="113632"/>
                  </a:cubicBezTo>
                  <a:cubicBezTo>
                    <a:pt x="72170" y="113632"/>
                    <a:pt x="75362" y="113632"/>
                    <a:pt x="78020" y="113276"/>
                  </a:cubicBezTo>
                  <a:cubicBezTo>
                    <a:pt x="81390" y="112920"/>
                    <a:pt x="81567" y="112388"/>
                    <a:pt x="81567" y="110964"/>
                  </a:cubicBezTo>
                  <a:cubicBezTo>
                    <a:pt x="81567" y="110087"/>
                    <a:pt x="80144" y="104762"/>
                    <a:pt x="79432" y="101572"/>
                  </a:cubicBezTo>
                  <a:lnTo>
                    <a:pt x="71102" y="68257"/>
                  </a:lnTo>
                  <a:cubicBezTo>
                    <a:pt x="67732" y="72871"/>
                    <a:pt x="60993" y="78896"/>
                    <a:pt x="49826" y="78896"/>
                  </a:cubicBezTo>
                  <a:cubicBezTo>
                    <a:pt x="24824" y="78896"/>
                    <a:pt x="0" y="54619"/>
                    <a:pt x="0" y="29452"/>
                  </a:cubicBezTo>
                  <a:cubicBezTo>
                    <a:pt x="0" y="11378"/>
                    <a:pt x="13302" y="-1383"/>
                    <a:pt x="31030" y="-1383"/>
                  </a:cubicBezTo>
                  <a:cubicBezTo>
                    <a:pt x="45566" y="-1383"/>
                    <a:pt x="56922" y="8888"/>
                    <a:pt x="59046" y="11022"/>
                  </a:cubicBezTo>
                  <a:cubicBezTo>
                    <a:pt x="62238" y="2331"/>
                    <a:pt x="71992" y="-1383"/>
                    <a:pt x="79966" y="-1383"/>
                  </a:cubicBezTo>
                  <a:cubicBezTo>
                    <a:pt x="87062" y="-1383"/>
                    <a:pt x="91844" y="2685"/>
                    <a:pt x="95570" y="8532"/>
                  </a:cubicBezTo>
                  <a:cubicBezTo>
                    <a:pt x="100186" y="15447"/>
                    <a:pt x="102666" y="24841"/>
                    <a:pt x="102666" y="26085"/>
                  </a:cubicBezTo>
                  <a:cubicBezTo>
                    <a:pt x="102666" y="28564"/>
                    <a:pt x="99652" y="28564"/>
                    <a:pt x="98940" y="28564"/>
                  </a:cubicBezTo>
                  <a:cubicBezTo>
                    <a:pt x="95748" y="28564"/>
                    <a:pt x="95570" y="27496"/>
                    <a:pt x="94681" y="24663"/>
                  </a:cubicBezTo>
                  <a:cubicBezTo>
                    <a:pt x="91500" y="11545"/>
                    <a:pt x="86884" y="4641"/>
                    <a:pt x="80678" y="4641"/>
                  </a:cubicBezTo>
                  <a:cubicBezTo>
                    <a:pt x="75718" y="4641"/>
                    <a:pt x="73582" y="8532"/>
                    <a:pt x="73582" y="14035"/>
                  </a:cubicBezTo>
                  <a:cubicBezTo>
                    <a:pt x="73582" y="15981"/>
                    <a:pt x="73760" y="17926"/>
                    <a:pt x="74294" y="19704"/>
                  </a:cubicBezTo>
                  <a:lnTo>
                    <a:pt x="98762" y="116822"/>
                  </a:lnTo>
                  <a:close/>
                  <a:moveTo>
                    <a:pt x="60114" y="24129"/>
                  </a:moveTo>
                  <a:cubicBezTo>
                    <a:pt x="59402" y="21471"/>
                    <a:pt x="59402" y="21115"/>
                    <a:pt x="56210" y="17581"/>
                  </a:cubicBezTo>
                  <a:cubicBezTo>
                    <a:pt x="49648" y="10134"/>
                    <a:pt x="40428" y="4641"/>
                    <a:pt x="31564" y="4641"/>
                  </a:cubicBezTo>
                  <a:cubicBezTo>
                    <a:pt x="25358" y="4641"/>
                    <a:pt x="15960" y="8011"/>
                    <a:pt x="15960" y="22717"/>
                  </a:cubicBezTo>
                  <a:cubicBezTo>
                    <a:pt x="15960" y="30865"/>
                    <a:pt x="20208" y="49473"/>
                    <a:pt x="26415" y="58687"/>
                  </a:cubicBezTo>
                  <a:cubicBezTo>
                    <a:pt x="33332" y="68435"/>
                    <a:pt x="42374" y="72871"/>
                    <a:pt x="49826" y="72871"/>
                  </a:cubicBezTo>
                  <a:cubicBezTo>
                    <a:pt x="57800" y="72871"/>
                    <a:pt x="65430" y="68079"/>
                    <a:pt x="68266" y="57454"/>
                  </a:cubicBezTo>
                  <a:lnTo>
                    <a:pt x="60114" y="2412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1CFC1E-22F9-1A10-50EA-7BF25C43AF5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 flipV="1">
              <a:off x="9263313" y="-21474873"/>
              <a:ext cx="107281" cy="107389"/>
            </a:xfrm>
            <a:custGeom>
              <a:avLst/>
              <a:gdLst>
                <a:gd name="connsiteX0" fmla="*/ 104623 w 107281"/>
                <a:gd name="connsiteY0" fmla="*/ 96269 h 107389"/>
                <a:gd name="connsiteX1" fmla="*/ 107281 w 107281"/>
                <a:gd name="connsiteY1" fmla="*/ 101050 h 107389"/>
                <a:gd name="connsiteX2" fmla="*/ 102310 w 107281"/>
                <a:gd name="connsiteY2" fmla="*/ 106006 h 107389"/>
                <a:gd name="connsiteX3" fmla="*/ 97527 w 107281"/>
                <a:gd name="connsiteY3" fmla="*/ 103173 h 107389"/>
                <a:gd name="connsiteX4" fmla="*/ 53730 w 107281"/>
                <a:gd name="connsiteY4" fmla="*/ 59398 h 107389"/>
                <a:gd name="connsiteX5" fmla="*/ 9754 w 107281"/>
                <a:gd name="connsiteY5" fmla="*/ 103351 h 107389"/>
                <a:gd name="connsiteX6" fmla="*/ 4972 w 107281"/>
                <a:gd name="connsiteY6" fmla="*/ 106006 h 107389"/>
                <a:gd name="connsiteX7" fmla="*/ 0 w 107281"/>
                <a:gd name="connsiteY7" fmla="*/ 101050 h 107389"/>
                <a:gd name="connsiteX8" fmla="*/ 2836 w 107281"/>
                <a:gd name="connsiteY8" fmla="*/ 96269 h 107389"/>
                <a:gd name="connsiteX9" fmla="*/ 46634 w 107281"/>
                <a:gd name="connsiteY9" fmla="*/ 52318 h 107389"/>
                <a:gd name="connsiteX10" fmla="*/ 2836 w 107281"/>
                <a:gd name="connsiteY10" fmla="*/ 8365 h 107389"/>
                <a:gd name="connsiteX11" fmla="*/ 0 w 107281"/>
                <a:gd name="connsiteY11" fmla="*/ 3576 h 107389"/>
                <a:gd name="connsiteX12" fmla="*/ 4972 w 107281"/>
                <a:gd name="connsiteY12" fmla="*/ -1383 h 107389"/>
                <a:gd name="connsiteX13" fmla="*/ 9576 w 107281"/>
                <a:gd name="connsiteY13" fmla="*/ 1275 h 107389"/>
                <a:gd name="connsiteX14" fmla="*/ 53552 w 107281"/>
                <a:gd name="connsiteY14" fmla="*/ 45226 h 107389"/>
                <a:gd name="connsiteX15" fmla="*/ 98940 w 107281"/>
                <a:gd name="connsiteY15" fmla="*/ -139 h 107389"/>
                <a:gd name="connsiteX16" fmla="*/ 102310 w 107281"/>
                <a:gd name="connsiteY16" fmla="*/ -1383 h 107389"/>
                <a:gd name="connsiteX17" fmla="*/ 107281 w 107281"/>
                <a:gd name="connsiteY17" fmla="*/ 3576 h 107389"/>
                <a:gd name="connsiteX18" fmla="*/ 106570 w 107281"/>
                <a:gd name="connsiteY18" fmla="*/ 6242 h 107389"/>
                <a:gd name="connsiteX19" fmla="*/ 60647 w 107281"/>
                <a:gd name="connsiteY19" fmla="*/ 52318 h 107389"/>
                <a:gd name="connsiteX20" fmla="*/ 104623 w 107281"/>
                <a:gd name="connsiteY20" fmla="*/ 96269 h 10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281" h="107389">
                  <a:moveTo>
                    <a:pt x="104623" y="96269"/>
                  </a:moveTo>
                  <a:cubicBezTo>
                    <a:pt x="106570" y="98215"/>
                    <a:pt x="107281" y="99461"/>
                    <a:pt x="107281" y="101050"/>
                  </a:cubicBezTo>
                  <a:cubicBezTo>
                    <a:pt x="107281" y="103707"/>
                    <a:pt x="104979" y="106006"/>
                    <a:pt x="102310" y="106006"/>
                  </a:cubicBezTo>
                  <a:cubicBezTo>
                    <a:pt x="100363" y="106006"/>
                    <a:pt x="99474" y="105129"/>
                    <a:pt x="97527" y="103173"/>
                  </a:cubicBezTo>
                  <a:lnTo>
                    <a:pt x="53730" y="59398"/>
                  </a:lnTo>
                  <a:lnTo>
                    <a:pt x="9754" y="103351"/>
                  </a:lnTo>
                  <a:cubicBezTo>
                    <a:pt x="7808" y="105307"/>
                    <a:pt x="6562" y="106006"/>
                    <a:pt x="4972" y="106006"/>
                  </a:cubicBezTo>
                  <a:cubicBezTo>
                    <a:pt x="2313" y="106006"/>
                    <a:pt x="0" y="103707"/>
                    <a:pt x="0" y="101050"/>
                  </a:cubicBezTo>
                  <a:cubicBezTo>
                    <a:pt x="0" y="99105"/>
                    <a:pt x="890" y="98215"/>
                    <a:pt x="2836" y="96269"/>
                  </a:cubicBezTo>
                  <a:lnTo>
                    <a:pt x="46634" y="52318"/>
                  </a:lnTo>
                  <a:lnTo>
                    <a:pt x="2836" y="8365"/>
                  </a:lnTo>
                  <a:cubicBezTo>
                    <a:pt x="890" y="6420"/>
                    <a:pt x="0" y="5532"/>
                    <a:pt x="0" y="3576"/>
                  </a:cubicBezTo>
                  <a:cubicBezTo>
                    <a:pt x="0" y="919"/>
                    <a:pt x="2313" y="-1383"/>
                    <a:pt x="4972" y="-1383"/>
                  </a:cubicBezTo>
                  <a:cubicBezTo>
                    <a:pt x="6918" y="-1383"/>
                    <a:pt x="7808" y="-492"/>
                    <a:pt x="9576" y="1275"/>
                  </a:cubicBezTo>
                  <a:lnTo>
                    <a:pt x="53552" y="45226"/>
                  </a:lnTo>
                  <a:lnTo>
                    <a:pt x="98940" y="-139"/>
                  </a:lnTo>
                  <a:cubicBezTo>
                    <a:pt x="99829" y="-849"/>
                    <a:pt x="101075" y="-1383"/>
                    <a:pt x="102310" y="-1383"/>
                  </a:cubicBezTo>
                  <a:cubicBezTo>
                    <a:pt x="104979" y="-1383"/>
                    <a:pt x="107281" y="919"/>
                    <a:pt x="107281" y="3576"/>
                  </a:cubicBezTo>
                  <a:cubicBezTo>
                    <a:pt x="107281" y="4642"/>
                    <a:pt x="106925" y="5354"/>
                    <a:pt x="106570" y="6242"/>
                  </a:cubicBezTo>
                  <a:cubicBezTo>
                    <a:pt x="105858" y="7299"/>
                    <a:pt x="72881" y="39735"/>
                    <a:pt x="60647" y="52318"/>
                  </a:cubicBezTo>
                  <a:lnTo>
                    <a:pt x="104623" y="9626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27E347-45E8-7EE1-5B1B-EAA61EB5675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 flipV="1">
              <a:off x="9431601" y="-21499747"/>
              <a:ext cx="102665" cy="124815"/>
            </a:xfrm>
            <a:custGeom>
              <a:avLst/>
              <a:gdLst>
                <a:gd name="connsiteX0" fmla="*/ 98762 w 102665"/>
                <a:gd name="connsiteY0" fmla="*/ 116822 h 124815"/>
                <a:gd name="connsiteX1" fmla="*/ 99474 w 102665"/>
                <a:gd name="connsiteY1" fmla="*/ 120536 h 124815"/>
                <a:gd name="connsiteX2" fmla="*/ 93980 w 102665"/>
                <a:gd name="connsiteY2" fmla="*/ 123370 h 124815"/>
                <a:gd name="connsiteX3" fmla="*/ 72170 w 102665"/>
                <a:gd name="connsiteY3" fmla="*/ 121780 h 124815"/>
                <a:gd name="connsiteX4" fmla="*/ 67910 w 102665"/>
                <a:gd name="connsiteY4" fmla="*/ 120714 h 124815"/>
                <a:gd name="connsiteX5" fmla="*/ 66676 w 102665"/>
                <a:gd name="connsiteY5" fmla="*/ 116646 h 124815"/>
                <a:gd name="connsiteX6" fmla="*/ 71992 w 102665"/>
                <a:gd name="connsiteY6" fmla="*/ 113632 h 124815"/>
                <a:gd name="connsiteX7" fmla="*/ 78020 w 102665"/>
                <a:gd name="connsiteY7" fmla="*/ 113276 h 124815"/>
                <a:gd name="connsiteX8" fmla="*/ 81567 w 102665"/>
                <a:gd name="connsiteY8" fmla="*/ 110964 h 124815"/>
                <a:gd name="connsiteX9" fmla="*/ 79432 w 102665"/>
                <a:gd name="connsiteY9" fmla="*/ 101572 h 124815"/>
                <a:gd name="connsiteX10" fmla="*/ 71102 w 102665"/>
                <a:gd name="connsiteY10" fmla="*/ 68257 h 124815"/>
                <a:gd name="connsiteX11" fmla="*/ 49826 w 102665"/>
                <a:gd name="connsiteY11" fmla="*/ 78896 h 124815"/>
                <a:gd name="connsiteX12" fmla="*/ 0 w 102665"/>
                <a:gd name="connsiteY12" fmla="*/ 29452 h 124815"/>
                <a:gd name="connsiteX13" fmla="*/ 31030 w 102665"/>
                <a:gd name="connsiteY13" fmla="*/ -1383 h 124815"/>
                <a:gd name="connsiteX14" fmla="*/ 59046 w 102665"/>
                <a:gd name="connsiteY14" fmla="*/ 11022 h 124815"/>
                <a:gd name="connsiteX15" fmla="*/ 79966 w 102665"/>
                <a:gd name="connsiteY15" fmla="*/ -1383 h 124815"/>
                <a:gd name="connsiteX16" fmla="*/ 95570 w 102665"/>
                <a:gd name="connsiteY16" fmla="*/ 8532 h 124815"/>
                <a:gd name="connsiteX17" fmla="*/ 102666 w 102665"/>
                <a:gd name="connsiteY17" fmla="*/ 26085 h 124815"/>
                <a:gd name="connsiteX18" fmla="*/ 98940 w 102665"/>
                <a:gd name="connsiteY18" fmla="*/ 28564 h 124815"/>
                <a:gd name="connsiteX19" fmla="*/ 94680 w 102665"/>
                <a:gd name="connsiteY19" fmla="*/ 24663 h 124815"/>
                <a:gd name="connsiteX20" fmla="*/ 80678 w 102665"/>
                <a:gd name="connsiteY20" fmla="*/ 4641 h 124815"/>
                <a:gd name="connsiteX21" fmla="*/ 73582 w 102665"/>
                <a:gd name="connsiteY21" fmla="*/ 14035 h 124815"/>
                <a:gd name="connsiteX22" fmla="*/ 74294 w 102665"/>
                <a:gd name="connsiteY22" fmla="*/ 19704 h 124815"/>
                <a:gd name="connsiteX23" fmla="*/ 98762 w 102665"/>
                <a:gd name="connsiteY23" fmla="*/ 116822 h 124815"/>
                <a:gd name="connsiteX24" fmla="*/ 60113 w 102665"/>
                <a:gd name="connsiteY24" fmla="*/ 24129 h 124815"/>
                <a:gd name="connsiteX25" fmla="*/ 56210 w 102665"/>
                <a:gd name="connsiteY25" fmla="*/ 17581 h 124815"/>
                <a:gd name="connsiteX26" fmla="*/ 31564 w 102665"/>
                <a:gd name="connsiteY26" fmla="*/ 4641 h 124815"/>
                <a:gd name="connsiteX27" fmla="*/ 15960 w 102665"/>
                <a:gd name="connsiteY27" fmla="*/ 22717 h 124815"/>
                <a:gd name="connsiteX28" fmla="*/ 26414 w 102665"/>
                <a:gd name="connsiteY28" fmla="*/ 58687 h 124815"/>
                <a:gd name="connsiteX29" fmla="*/ 49826 w 102665"/>
                <a:gd name="connsiteY29" fmla="*/ 72871 h 124815"/>
                <a:gd name="connsiteX30" fmla="*/ 68266 w 102665"/>
                <a:gd name="connsiteY30" fmla="*/ 57454 h 124815"/>
                <a:gd name="connsiteX31" fmla="*/ 60113 w 102665"/>
                <a:gd name="connsiteY31" fmla="*/ 24129 h 12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2665" h="124815">
                  <a:moveTo>
                    <a:pt x="98762" y="116822"/>
                  </a:moveTo>
                  <a:cubicBezTo>
                    <a:pt x="99474" y="119301"/>
                    <a:pt x="99474" y="119657"/>
                    <a:pt x="99474" y="120536"/>
                  </a:cubicBezTo>
                  <a:cubicBezTo>
                    <a:pt x="99474" y="123548"/>
                    <a:pt x="96815" y="123548"/>
                    <a:pt x="93980" y="123370"/>
                  </a:cubicBezTo>
                  <a:lnTo>
                    <a:pt x="72170" y="121780"/>
                  </a:lnTo>
                  <a:cubicBezTo>
                    <a:pt x="69156" y="121602"/>
                    <a:pt x="68800" y="121424"/>
                    <a:pt x="67910" y="120714"/>
                  </a:cubicBezTo>
                  <a:cubicBezTo>
                    <a:pt x="67198" y="119835"/>
                    <a:pt x="66676" y="117701"/>
                    <a:pt x="66676" y="116646"/>
                  </a:cubicBezTo>
                  <a:cubicBezTo>
                    <a:pt x="66676" y="113632"/>
                    <a:pt x="69511" y="113632"/>
                    <a:pt x="71992" y="113632"/>
                  </a:cubicBezTo>
                  <a:cubicBezTo>
                    <a:pt x="72170" y="113632"/>
                    <a:pt x="75362" y="113632"/>
                    <a:pt x="78020" y="113276"/>
                  </a:cubicBezTo>
                  <a:cubicBezTo>
                    <a:pt x="81390" y="112920"/>
                    <a:pt x="81567" y="112388"/>
                    <a:pt x="81567" y="110964"/>
                  </a:cubicBezTo>
                  <a:cubicBezTo>
                    <a:pt x="81567" y="110087"/>
                    <a:pt x="80144" y="104762"/>
                    <a:pt x="79432" y="101572"/>
                  </a:cubicBezTo>
                  <a:lnTo>
                    <a:pt x="71102" y="68257"/>
                  </a:lnTo>
                  <a:cubicBezTo>
                    <a:pt x="67732" y="72871"/>
                    <a:pt x="60993" y="78896"/>
                    <a:pt x="49826" y="78896"/>
                  </a:cubicBezTo>
                  <a:cubicBezTo>
                    <a:pt x="24824" y="78896"/>
                    <a:pt x="0" y="54619"/>
                    <a:pt x="0" y="29452"/>
                  </a:cubicBezTo>
                  <a:cubicBezTo>
                    <a:pt x="0" y="11378"/>
                    <a:pt x="13302" y="-1383"/>
                    <a:pt x="31030" y="-1383"/>
                  </a:cubicBezTo>
                  <a:cubicBezTo>
                    <a:pt x="45566" y="-1383"/>
                    <a:pt x="56922" y="8888"/>
                    <a:pt x="59046" y="11022"/>
                  </a:cubicBezTo>
                  <a:cubicBezTo>
                    <a:pt x="62238" y="2331"/>
                    <a:pt x="71992" y="-1383"/>
                    <a:pt x="79966" y="-1383"/>
                  </a:cubicBezTo>
                  <a:cubicBezTo>
                    <a:pt x="87062" y="-1383"/>
                    <a:pt x="91844" y="2685"/>
                    <a:pt x="95570" y="8532"/>
                  </a:cubicBezTo>
                  <a:cubicBezTo>
                    <a:pt x="100186" y="15447"/>
                    <a:pt x="102666" y="24841"/>
                    <a:pt x="102666" y="26085"/>
                  </a:cubicBezTo>
                  <a:cubicBezTo>
                    <a:pt x="102666" y="28564"/>
                    <a:pt x="99652" y="28564"/>
                    <a:pt x="98940" y="28564"/>
                  </a:cubicBezTo>
                  <a:cubicBezTo>
                    <a:pt x="95748" y="28564"/>
                    <a:pt x="95570" y="27496"/>
                    <a:pt x="94680" y="24663"/>
                  </a:cubicBezTo>
                  <a:cubicBezTo>
                    <a:pt x="91499" y="11545"/>
                    <a:pt x="86884" y="4641"/>
                    <a:pt x="80678" y="4641"/>
                  </a:cubicBezTo>
                  <a:cubicBezTo>
                    <a:pt x="75718" y="4641"/>
                    <a:pt x="73582" y="8532"/>
                    <a:pt x="73582" y="14035"/>
                  </a:cubicBezTo>
                  <a:cubicBezTo>
                    <a:pt x="73582" y="15981"/>
                    <a:pt x="73760" y="17926"/>
                    <a:pt x="74294" y="19704"/>
                  </a:cubicBezTo>
                  <a:lnTo>
                    <a:pt x="98762" y="116822"/>
                  </a:lnTo>
                  <a:close/>
                  <a:moveTo>
                    <a:pt x="60113" y="24129"/>
                  </a:moveTo>
                  <a:cubicBezTo>
                    <a:pt x="59402" y="21471"/>
                    <a:pt x="59402" y="21115"/>
                    <a:pt x="56210" y="17581"/>
                  </a:cubicBezTo>
                  <a:cubicBezTo>
                    <a:pt x="49648" y="10134"/>
                    <a:pt x="40428" y="4641"/>
                    <a:pt x="31564" y="4641"/>
                  </a:cubicBezTo>
                  <a:cubicBezTo>
                    <a:pt x="25358" y="4641"/>
                    <a:pt x="15960" y="8011"/>
                    <a:pt x="15960" y="22717"/>
                  </a:cubicBezTo>
                  <a:cubicBezTo>
                    <a:pt x="15960" y="30865"/>
                    <a:pt x="20208" y="49473"/>
                    <a:pt x="26414" y="58687"/>
                  </a:cubicBezTo>
                  <a:cubicBezTo>
                    <a:pt x="33332" y="68435"/>
                    <a:pt x="42374" y="72871"/>
                    <a:pt x="49826" y="72871"/>
                  </a:cubicBezTo>
                  <a:cubicBezTo>
                    <a:pt x="57800" y="72871"/>
                    <a:pt x="65430" y="68079"/>
                    <a:pt x="68266" y="57454"/>
                  </a:cubicBezTo>
                  <a:lnTo>
                    <a:pt x="60113" y="2412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4AACA7-B3DE-8D7E-7879-CEC73896D4D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 flipV="1">
              <a:off x="9672375" y="-21973968"/>
              <a:ext cx="93946" cy="227474"/>
            </a:xfrm>
            <a:custGeom>
              <a:avLst/>
              <a:gdLst>
                <a:gd name="connsiteX0" fmla="*/ 0 w 93946"/>
                <a:gd name="connsiteY0" fmla="*/ 11699 h 227474"/>
                <a:gd name="connsiteX1" fmla="*/ 7441 w 93946"/>
                <a:gd name="connsiteY1" fmla="*/ -1407 h 227474"/>
                <a:gd name="connsiteX2" fmla="*/ 15248 w 93946"/>
                <a:gd name="connsiteY2" fmla="*/ 11699 h 227474"/>
                <a:gd name="connsiteX3" fmla="*/ 15248 w 93946"/>
                <a:gd name="connsiteY3" fmla="*/ 212960 h 227474"/>
                <a:gd name="connsiteX4" fmla="*/ 7797 w 93946"/>
                <a:gd name="connsiteY4" fmla="*/ 226067 h 227474"/>
                <a:gd name="connsiteX5" fmla="*/ 0 w 93946"/>
                <a:gd name="connsiteY5" fmla="*/ 212960 h 227474"/>
                <a:gd name="connsiteX6" fmla="*/ 0 w 93946"/>
                <a:gd name="connsiteY6" fmla="*/ 11699 h 227474"/>
                <a:gd name="connsiteX7" fmla="*/ 78698 w 93946"/>
                <a:gd name="connsiteY7" fmla="*/ 11699 h 227474"/>
                <a:gd name="connsiteX8" fmla="*/ 86150 w 93946"/>
                <a:gd name="connsiteY8" fmla="*/ -1407 h 227474"/>
                <a:gd name="connsiteX9" fmla="*/ 93946 w 93946"/>
                <a:gd name="connsiteY9" fmla="*/ 11699 h 227474"/>
                <a:gd name="connsiteX10" fmla="*/ 93946 w 93946"/>
                <a:gd name="connsiteY10" fmla="*/ 212960 h 227474"/>
                <a:gd name="connsiteX11" fmla="*/ 86506 w 93946"/>
                <a:gd name="connsiteY11" fmla="*/ 226067 h 227474"/>
                <a:gd name="connsiteX12" fmla="*/ 78698 w 93946"/>
                <a:gd name="connsiteY12" fmla="*/ 212960 h 227474"/>
                <a:gd name="connsiteX13" fmla="*/ 78698 w 93946"/>
                <a:gd name="connsiteY13" fmla="*/ 11699 h 22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46" h="227474">
                  <a:moveTo>
                    <a:pt x="0" y="11699"/>
                  </a:moveTo>
                  <a:cubicBezTo>
                    <a:pt x="0" y="6029"/>
                    <a:pt x="0" y="-1407"/>
                    <a:pt x="7441" y="-1407"/>
                  </a:cubicBezTo>
                  <a:cubicBezTo>
                    <a:pt x="15248" y="-1407"/>
                    <a:pt x="15248" y="5686"/>
                    <a:pt x="15248" y="11699"/>
                  </a:cubicBezTo>
                  <a:lnTo>
                    <a:pt x="15248" y="212960"/>
                  </a:lnTo>
                  <a:cubicBezTo>
                    <a:pt x="15248" y="218629"/>
                    <a:pt x="15248" y="226067"/>
                    <a:pt x="7797" y="226067"/>
                  </a:cubicBezTo>
                  <a:cubicBezTo>
                    <a:pt x="0" y="226067"/>
                    <a:pt x="0" y="218985"/>
                    <a:pt x="0" y="212960"/>
                  </a:cubicBezTo>
                  <a:lnTo>
                    <a:pt x="0" y="11699"/>
                  </a:lnTo>
                  <a:close/>
                  <a:moveTo>
                    <a:pt x="78698" y="11699"/>
                  </a:moveTo>
                  <a:cubicBezTo>
                    <a:pt x="78698" y="6029"/>
                    <a:pt x="78698" y="-1407"/>
                    <a:pt x="86150" y="-1407"/>
                  </a:cubicBezTo>
                  <a:cubicBezTo>
                    <a:pt x="93946" y="-1407"/>
                    <a:pt x="93946" y="5686"/>
                    <a:pt x="93946" y="11699"/>
                  </a:cubicBezTo>
                  <a:lnTo>
                    <a:pt x="93946" y="212960"/>
                  </a:lnTo>
                  <a:cubicBezTo>
                    <a:pt x="93946" y="218629"/>
                    <a:pt x="93946" y="226067"/>
                    <a:pt x="86506" y="226067"/>
                  </a:cubicBezTo>
                  <a:cubicBezTo>
                    <a:pt x="78698" y="226067"/>
                    <a:pt x="78698" y="218985"/>
                    <a:pt x="78698" y="212960"/>
                  </a:cubicBezTo>
                  <a:lnTo>
                    <a:pt x="78698" y="1169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1AECE5A-E12E-2B1A-ABF9-9403B618029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 flipV="1">
              <a:off x="9672375" y="-21761324"/>
              <a:ext cx="93946" cy="227472"/>
            </a:xfrm>
            <a:custGeom>
              <a:avLst/>
              <a:gdLst>
                <a:gd name="connsiteX0" fmla="*/ 0 w 93946"/>
                <a:gd name="connsiteY0" fmla="*/ 11709 h 227472"/>
                <a:gd name="connsiteX1" fmla="*/ 7441 w 93946"/>
                <a:gd name="connsiteY1" fmla="*/ -1395 h 227472"/>
                <a:gd name="connsiteX2" fmla="*/ 15248 w 93946"/>
                <a:gd name="connsiteY2" fmla="*/ 11709 h 227472"/>
                <a:gd name="connsiteX3" fmla="*/ 15248 w 93946"/>
                <a:gd name="connsiteY3" fmla="*/ 212972 h 227472"/>
                <a:gd name="connsiteX4" fmla="*/ 7797 w 93946"/>
                <a:gd name="connsiteY4" fmla="*/ 226077 h 227472"/>
                <a:gd name="connsiteX5" fmla="*/ 0 w 93946"/>
                <a:gd name="connsiteY5" fmla="*/ 212972 h 227472"/>
                <a:gd name="connsiteX6" fmla="*/ 0 w 93946"/>
                <a:gd name="connsiteY6" fmla="*/ 11709 h 227472"/>
                <a:gd name="connsiteX7" fmla="*/ 78698 w 93946"/>
                <a:gd name="connsiteY7" fmla="*/ 11709 h 227472"/>
                <a:gd name="connsiteX8" fmla="*/ 86150 w 93946"/>
                <a:gd name="connsiteY8" fmla="*/ -1395 h 227472"/>
                <a:gd name="connsiteX9" fmla="*/ 93946 w 93946"/>
                <a:gd name="connsiteY9" fmla="*/ 11709 h 227472"/>
                <a:gd name="connsiteX10" fmla="*/ 93946 w 93946"/>
                <a:gd name="connsiteY10" fmla="*/ 212972 h 227472"/>
                <a:gd name="connsiteX11" fmla="*/ 86506 w 93946"/>
                <a:gd name="connsiteY11" fmla="*/ 226077 h 227472"/>
                <a:gd name="connsiteX12" fmla="*/ 78698 w 93946"/>
                <a:gd name="connsiteY12" fmla="*/ 212972 h 227472"/>
                <a:gd name="connsiteX13" fmla="*/ 78698 w 93946"/>
                <a:gd name="connsiteY13" fmla="*/ 11709 h 2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46" h="227472">
                  <a:moveTo>
                    <a:pt x="0" y="11709"/>
                  </a:moveTo>
                  <a:cubicBezTo>
                    <a:pt x="0" y="6041"/>
                    <a:pt x="0" y="-1395"/>
                    <a:pt x="7441" y="-1395"/>
                  </a:cubicBezTo>
                  <a:cubicBezTo>
                    <a:pt x="15248" y="-1395"/>
                    <a:pt x="15248" y="5695"/>
                    <a:pt x="15248" y="11709"/>
                  </a:cubicBezTo>
                  <a:lnTo>
                    <a:pt x="15248" y="212972"/>
                  </a:lnTo>
                  <a:cubicBezTo>
                    <a:pt x="15248" y="218641"/>
                    <a:pt x="15248" y="226077"/>
                    <a:pt x="7797" y="226077"/>
                  </a:cubicBezTo>
                  <a:cubicBezTo>
                    <a:pt x="0" y="226077"/>
                    <a:pt x="0" y="218997"/>
                    <a:pt x="0" y="212972"/>
                  </a:cubicBezTo>
                  <a:lnTo>
                    <a:pt x="0" y="11709"/>
                  </a:lnTo>
                  <a:close/>
                  <a:moveTo>
                    <a:pt x="78698" y="11709"/>
                  </a:moveTo>
                  <a:cubicBezTo>
                    <a:pt x="78698" y="6041"/>
                    <a:pt x="78698" y="-1395"/>
                    <a:pt x="86150" y="-1395"/>
                  </a:cubicBezTo>
                  <a:cubicBezTo>
                    <a:pt x="93946" y="-1395"/>
                    <a:pt x="93946" y="5695"/>
                    <a:pt x="93946" y="11709"/>
                  </a:cubicBezTo>
                  <a:lnTo>
                    <a:pt x="93946" y="212972"/>
                  </a:lnTo>
                  <a:cubicBezTo>
                    <a:pt x="93946" y="218641"/>
                    <a:pt x="93946" y="226077"/>
                    <a:pt x="86506" y="226077"/>
                  </a:cubicBezTo>
                  <a:cubicBezTo>
                    <a:pt x="78698" y="226077"/>
                    <a:pt x="78698" y="218997"/>
                    <a:pt x="78698" y="212972"/>
                  </a:cubicBezTo>
                  <a:lnTo>
                    <a:pt x="78698" y="1170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68C9CA-68ED-D74B-4BED-095EDEBF2E3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 flipV="1">
              <a:off x="9672375" y="-21548719"/>
              <a:ext cx="93946" cy="227472"/>
            </a:xfrm>
            <a:custGeom>
              <a:avLst/>
              <a:gdLst>
                <a:gd name="connsiteX0" fmla="*/ 0 w 93946"/>
                <a:gd name="connsiteY0" fmla="*/ 11721 h 227472"/>
                <a:gd name="connsiteX1" fmla="*/ 7441 w 93946"/>
                <a:gd name="connsiteY1" fmla="*/ -1383 h 227472"/>
                <a:gd name="connsiteX2" fmla="*/ 15248 w 93946"/>
                <a:gd name="connsiteY2" fmla="*/ 11721 h 227472"/>
                <a:gd name="connsiteX3" fmla="*/ 15248 w 93946"/>
                <a:gd name="connsiteY3" fmla="*/ 212984 h 227472"/>
                <a:gd name="connsiteX4" fmla="*/ 7797 w 93946"/>
                <a:gd name="connsiteY4" fmla="*/ 226089 h 227472"/>
                <a:gd name="connsiteX5" fmla="*/ 0 w 93946"/>
                <a:gd name="connsiteY5" fmla="*/ 212984 h 227472"/>
                <a:gd name="connsiteX6" fmla="*/ 0 w 93946"/>
                <a:gd name="connsiteY6" fmla="*/ 11721 h 227472"/>
                <a:gd name="connsiteX7" fmla="*/ 78698 w 93946"/>
                <a:gd name="connsiteY7" fmla="*/ 11721 h 227472"/>
                <a:gd name="connsiteX8" fmla="*/ 86150 w 93946"/>
                <a:gd name="connsiteY8" fmla="*/ -1383 h 227472"/>
                <a:gd name="connsiteX9" fmla="*/ 93946 w 93946"/>
                <a:gd name="connsiteY9" fmla="*/ 11721 h 227472"/>
                <a:gd name="connsiteX10" fmla="*/ 93946 w 93946"/>
                <a:gd name="connsiteY10" fmla="*/ 212984 h 227472"/>
                <a:gd name="connsiteX11" fmla="*/ 86506 w 93946"/>
                <a:gd name="connsiteY11" fmla="*/ 226089 h 227472"/>
                <a:gd name="connsiteX12" fmla="*/ 78698 w 93946"/>
                <a:gd name="connsiteY12" fmla="*/ 212984 h 227472"/>
                <a:gd name="connsiteX13" fmla="*/ 78698 w 93946"/>
                <a:gd name="connsiteY13" fmla="*/ 11721 h 2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46" h="227472">
                  <a:moveTo>
                    <a:pt x="0" y="11721"/>
                  </a:moveTo>
                  <a:cubicBezTo>
                    <a:pt x="0" y="6052"/>
                    <a:pt x="0" y="-1383"/>
                    <a:pt x="7441" y="-1383"/>
                  </a:cubicBezTo>
                  <a:cubicBezTo>
                    <a:pt x="15248" y="-1383"/>
                    <a:pt x="15248" y="5707"/>
                    <a:pt x="15248" y="11721"/>
                  </a:cubicBezTo>
                  <a:lnTo>
                    <a:pt x="15248" y="212984"/>
                  </a:lnTo>
                  <a:cubicBezTo>
                    <a:pt x="15248" y="218653"/>
                    <a:pt x="15248" y="226089"/>
                    <a:pt x="7797" y="226089"/>
                  </a:cubicBezTo>
                  <a:cubicBezTo>
                    <a:pt x="0" y="226089"/>
                    <a:pt x="0" y="219009"/>
                    <a:pt x="0" y="212984"/>
                  </a:cubicBezTo>
                  <a:lnTo>
                    <a:pt x="0" y="11721"/>
                  </a:lnTo>
                  <a:close/>
                  <a:moveTo>
                    <a:pt x="78698" y="11721"/>
                  </a:moveTo>
                  <a:cubicBezTo>
                    <a:pt x="78698" y="6052"/>
                    <a:pt x="78698" y="-1383"/>
                    <a:pt x="86150" y="-1383"/>
                  </a:cubicBezTo>
                  <a:cubicBezTo>
                    <a:pt x="93946" y="-1383"/>
                    <a:pt x="93946" y="5707"/>
                    <a:pt x="93946" y="11721"/>
                  </a:cubicBezTo>
                  <a:lnTo>
                    <a:pt x="93946" y="212984"/>
                  </a:lnTo>
                  <a:cubicBezTo>
                    <a:pt x="93946" y="218653"/>
                    <a:pt x="93946" y="226089"/>
                    <a:pt x="86506" y="226089"/>
                  </a:cubicBezTo>
                  <a:cubicBezTo>
                    <a:pt x="78698" y="226089"/>
                    <a:pt x="78698" y="219009"/>
                    <a:pt x="78698" y="212984"/>
                  </a:cubicBezTo>
                  <a:lnTo>
                    <a:pt x="78698" y="1172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55B534-605C-97C3-F2E5-D2EA93A4F35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 flipV="1">
              <a:off x="9830016" y="-21802068"/>
              <a:ext cx="283962" cy="243069"/>
            </a:xfrm>
            <a:custGeom>
              <a:avLst/>
              <a:gdLst>
                <a:gd name="connsiteX0" fmla="*/ 159532 w 283962"/>
                <a:gd name="connsiteY0" fmla="*/ 139274 h 243069"/>
                <a:gd name="connsiteX1" fmla="*/ 219089 w 283962"/>
                <a:gd name="connsiteY1" fmla="*/ 217573 h 243069"/>
                <a:gd name="connsiteX2" fmla="*/ 235749 w 283962"/>
                <a:gd name="connsiteY2" fmla="*/ 223954 h 243069"/>
                <a:gd name="connsiteX3" fmla="*/ 256314 w 283962"/>
                <a:gd name="connsiteY3" fmla="*/ 225020 h 243069"/>
                <a:gd name="connsiteX4" fmla="*/ 266591 w 283962"/>
                <a:gd name="connsiteY4" fmla="*/ 225020 h 243069"/>
                <a:gd name="connsiteX5" fmla="*/ 266591 w 283962"/>
                <a:gd name="connsiteY5" fmla="*/ 241672 h 243069"/>
                <a:gd name="connsiteX6" fmla="*/ 219089 w 283962"/>
                <a:gd name="connsiteY6" fmla="*/ 240604 h 243069"/>
                <a:gd name="connsiteX7" fmla="*/ 165204 w 283962"/>
                <a:gd name="connsiteY7" fmla="*/ 241672 h 243069"/>
                <a:gd name="connsiteX8" fmla="*/ 165204 w 283962"/>
                <a:gd name="connsiteY8" fmla="*/ 225020 h 243069"/>
                <a:gd name="connsiteX9" fmla="*/ 197824 w 283962"/>
                <a:gd name="connsiteY9" fmla="*/ 221119 h 243069"/>
                <a:gd name="connsiteX10" fmla="*/ 194988 w 283962"/>
                <a:gd name="connsiteY10" fmla="*/ 217217 h 243069"/>
                <a:gd name="connsiteX11" fmla="*/ 148187 w 283962"/>
                <a:gd name="connsiteY11" fmla="*/ 155214 h 243069"/>
                <a:gd name="connsiteX12" fmla="*/ 97494 w 283962"/>
                <a:gd name="connsiteY12" fmla="*/ 225020 h 243069"/>
                <a:gd name="connsiteX13" fmla="*/ 126911 w 283962"/>
                <a:gd name="connsiteY13" fmla="*/ 225020 h 243069"/>
                <a:gd name="connsiteX14" fmla="*/ 126911 w 283962"/>
                <a:gd name="connsiteY14" fmla="*/ 241672 h 243069"/>
                <a:gd name="connsiteX15" fmla="*/ 62749 w 283962"/>
                <a:gd name="connsiteY15" fmla="*/ 240604 h 243069"/>
                <a:gd name="connsiteX16" fmla="*/ 5316 w 283962"/>
                <a:gd name="connsiteY16" fmla="*/ 241672 h 243069"/>
                <a:gd name="connsiteX17" fmla="*/ 5316 w 283962"/>
                <a:gd name="connsiteY17" fmla="*/ 225020 h 243069"/>
                <a:gd name="connsiteX18" fmla="*/ 40061 w 283962"/>
                <a:gd name="connsiteY18" fmla="*/ 225020 h 243069"/>
                <a:gd name="connsiteX19" fmla="*/ 118759 w 283962"/>
                <a:gd name="connsiteY19" fmla="*/ 116241 h 243069"/>
                <a:gd name="connsiteX20" fmla="*/ 47146 w 283962"/>
                <a:gd name="connsiteY20" fmla="*/ 22345 h 243069"/>
                <a:gd name="connsiteX21" fmla="*/ 31908 w 283962"/>
                <a:gd name="connsiteY21" fmla="*/ 16321 h 243069"/>
                <a:gd name="connsiteX22" fmla="*/ 10276 w 283962"/>
                <a:gd name="connsiteY22" fmla="*/ 15255 h 243069"/>
                <a:gd name="connsiteX23" fmla="*/ 0 w 283962"/>
                <a:gd name="connsiteY23" fmla="*/ 15255 h 243069"/>
                <a:gd name="connsiteX24" fmla="*/ 0 w 283962"/>
                <a:gd name="connsiteY24" fmla="*/ -1397 h 243069"/>
                <a:gd name="connsiteX25" fmla="*/ 47501 w 283962"/>
                <a:gd name="connsiteY25" fmla="*/ -331 h 243069"/>
                <a:gd name="connsiteX26" fmla="*/ 101387 w 283962"/>
                <a:gd name="connsiteY26" fmla="*/ -1397 h 243069"/>
                <a:gd name="connsiteX27" fmla="*/ 101387 w 283962"/>
                <a:gd name="connsiteY27" fmla="*/ 15255 h 243069"/>
                <a:gd name="connsiteX28" fmla="*/ 68777 w 283962"/>
                <a:gd name="connsiteY28" fmla="*/ 19156 h 243069"/>
                <a:gd name="connsiteX29" fmla="*/ 71614 w 283962"/>
                <a:gd name="connsiteY29" fmla="*/ 23047 h 243069"/>
                <a:gd name="connsiteX30" fmla="*/ 130103 w 283962"/>
                <a:gd name="connsiteY30" fmla="*/ 100647 h 243069"/>
                <a:gd name="connsiteX31" fmla="*/ 191796 w 283962"/>
                <a:gd name="connsiteY31" fmla="*/ 15255 h 243069"/>
                <a:gd name="connsiteX32" fmla="*/ 162368 w 283962"/>
                <a:gd name="connsiteY32" fmla="*/ 15255 h 243069"/>
                <a:gd name="connsiteX33" fmla="*/ 162368 w 283962"/>
                <a:gd name="connsiteY33" fmla="*/ -1397 h 243069"/>
                <a:gd name="connsiteX34" fmla="*/ 226529 w 283962"/>
                <a:gd name="connsiteY34" fmla="*/ -331 h 243069"/>
                <a:gd name="connsiteX35" fmla="*/ 283963 w 283962"/>
                <a:gd name="connsiteY35" fmla="*/ -1397 h 243069"/>
                <a:gd name="connsiteX36" fmla="*/ 283963 w 283962"/>
                <a:gd name="connsiteY36" fmla="*/ 15255 h 243069"/>
                <a:gd name="connsiteX37" fmla="*/ 249229 w 283962"/>
                <a:gd name="connsiteY37" fmla="*/ 15255 h 243069"/>
                <a:gd name="connsiteX38" fmla="*/ 159532 w 283962"/>
                <a:gd name="connsiteY38" fmla="*/ 139274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83962" h="243069">
                  <a:moveTo>
                    <a:pt x="159532" y="139274"/>
                  </a:moveTo>
                  <a:lnTo>
                    <a:pt x="219089" y="217573"/>
                  </a:lnTo>
                  <a:cubicBezTo>
                    <a:pt x="222993" y="222541"/>
                    <a:pt x="223349" y="222886"/>
                    <a:pt x="235749" y="223954"/>
                  </a:cubicBezTo>
                  <a:cubicBezTo>
                    <a:pt x="244258" y="225020"/>
                    <a:pt x="246393" y="225020"/>
                    <a:pt x="256314" y="225020"/>
                  </a:cubicBezTo>
                  <a:lnTo>
                    <a:pt x="266591" y="225020"/>
                  </a:lnTo>
                  <a:lnTo>
                    <a:pt x="266591" y="241672"/>
                  </a:lnTo>
                  <a:cubicBezTo>
                    <a:pt x="251709" y="240604"/>
                    <a:pt x="234337" y="240604"/>
                    <a:pt x="219089" y="240604"/>
                  </a:cubicBezTo>
                  <a:cubicBezTo>
                    <a:pt x="205265" y="240604"/>
                    <a:pt x="177960" y="240604"/>
                    <a:pt x="165204" y="241672"/>
                  </a:cubicBezTo>
                  <a:lnTo>
                    <a:pt x="165204" y="225020"/>
                  </a:lnTo>
                  <a:cubicBezTo>
                    <a:pt x="171587" y="225020"/>
                    <a:pt x="185412" y="225020"/>
                    <a:pt x="197824" y="221119"/>
                  </a:cubicBezTo>
                  <a:cubicBezTo>
                    <a:pt x="197468" y="220406"/>
                    <a:pt x="195689" y="218285"/>
                    <a:pt x="194988" y="217217"/>
                  </a:cubicBezTo>
                  <a:lnTo>
                    <a:pt x="148187" y="155214"/>
                  </a:lnTo>
                  <a:lnTo>
                    <a:pt x="97494" y="225020"/>
                  </a:lnTo>
                  <a:lnTo>
                    <a:pt x="126911" y="225020"/>
                  </a:lnTo>
                  <a:lnTo>
                    <a:pt x="126911" y="241672"/>
                  </a:lnTo>
                  <a:cubicBezTo>
                    <a:pt x="112375" y="240604"/>
                    <a:pt x="78698" y="240604"/>
                    <a:pt x="62749" y="240604"/>
                  </a:cubicBezTo>
                  <a:cubicBezTo>
                    <a:pt x="48569" y="240604"/>
                    <a:pt x="17728" y="240604"/>
                    <a:pt x="5316" y="241672"/>
                  </a:cubicBezTo>
                  <a:lnTo>
                    <a:pt x="5316" y="225020"/>
                  </a:lnTo>
                  <a:lnTo>
                    <a:pt x="40061" y="225020"/>
                  </a:lnTo>
                  <a:lnTo>
                    <a:pt x="118759" y="116241"/>
                  </a:lnTo>
                  <a:lnTo>
                    <a:pt x="47146" y="22345"/>
                  </a:lnTo>
                  <a:cubicBezTo>
                    <a:pt x="43954" y="18088"/>
                    <a:pt x="43252" y="17378"/>
                    <a:pt x="31908" y="16321"/>
                  </a:cubicBezTo>
                  <a:cubicBezTo>
                    <a:pt x="24813" y="15611"/>
                    <a:pt x="17372" y="15255"/>
                    <a:pt x="10276" y="15255"/>
                  </a:cubicBezTo>
                  <a:lnTo>
                    <a:pt x="0" y="15255"/>
                  </a:lnTo>
                  <a:lnTo>
                    <a:pt x="0" y="-1397"/>
                  </a:lnTo>
                  <a:cubicBezTo>
                    <a:pt x="14892" y="-331"/>
                    <a:pt x="32253" y="-331"/>
                    <a:pt x="47501" y="-331"/>
                  </a:cubicBezTo>
                  <a:cubicBezTo>
                    <a:pt x="61326" y="-331"/>
                    <a:pt x="88630" y="-331"/>
                    <a:pt x="101387" y="-1397"/>
                  </a:cubicBezTo>
                  <a:lnTo>
                    <a:pt x="101387" y="15255"/>
                  </a:lnTo>
                  <a:cubicBezTo>
                    <a:pt x="95014" y="15255"/>
                    <a:pt x="81179" y="15255"/>
                    <a:pt x="68777" y="19156"/>
                  </a:cubicBezTo>
                  <a:cubicBezTo>
                    <a:pt x="69134" y="19866"/>
                    <a:pt x="70902" y="21989"/>
                    <a:pt x="71614" y="23047"/>
                  </a:cubicBezTo>
                  <a:lnTo>
                    <a:pt x="130103" y="100647"/>
                  </a:lnTo>
                  <a:lnTo>
                    <a:pt x="191796" y="15255"/>
                  </a:lnTo>
                  <a:lnTo>
                    <a:pt x="162368" y="15255"/>
                  </a:lnTo>
                  <a:lnTo>
                    <a:pt x="162368" y="-1397"/>
                  </a:lnTo>
                  <a:cubicBezTo>
                    <a:pt x="176904" y="-331"/>
                    <a:pt x="210581" y="-331"/>
                    <a:pt x="226529" y="-331"/>
                  </a:cubicBezTo>
                  <a:cubicBezTo>
                    <a:pt x="240721" y="-331"/>
                    <a:pt x="271562" y="-331"/>
                    <a:pt x="283963" y="-1397"/>
                  </a:cubicBezTo>
                  <a:lnTo>
                    <a:pt x="283963" y="15255"/>
                  </a:lnTo>
                  <a:lnTo>
                    <a:pt x="249229" y="15255"/>
                  </a:lnTo>
                  <a:lnTo>
                    <a:pt x="159532" y="13927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3DE926-B932-405F-C9E3-9E8266871E3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 flipV="1">
              <a:off x="10239203" y="-21860224"/>
              <a:ext cx="92533" cy="424834"/>
            </a:xfrm>
            <a:custGeom>
              <a:avLst/>
              <a:gdLst>
                <a:gd name="connsiteX0" fmla="*/ 92533 w 92533"/>
                <a:gd name="connsiteY0" fmla="*/ 2150 h 424834"/>
                <a:gd name="connsiteX1" fmla="*/ 91110 w 92533"/>
                <a:gd name="connsiteY1" fmla="*/ 5326 h 424834"/>
                <a:gd name="connsiteX2" fmla="*/ 35812 w 92533"/>
                <a:gd name="connsiteY2" fmla="*/ 109150 h 424834"/>
                <a:gd name="connsiteX3" fmla="*/ 24468 w 92533"/>
                <a:gd name="connsiteY3" fmla="*/ 210838 h 424834"/>
                <a:gd name="connsiteX4" fmla="*/ 89341 w 92533"/>
                <a:gd name="connsiteY4" fmla="*/ 415291 h 424834"/>
                <a:gd name="connsiteX5" fmla="*/ 92533 w 92533"/>
                <a:gd name="connsiteY5" fmla="*/ 419891 h 424834"/>
                <a:gd name="connsiteX6" fmla="*/ 88274 w 92533"/>
                <a:gd name="connsiteY6" fmla="*/ 423439 h 424834"/>
                <a:gd name="connsiteX7" fmla="*/ 59202 w 92533"/>
                <a:gd name="connsiteY7" fmla="*/ 396861 h 424834"/>
                <a:gd name="connsiteX8" fmla="*/ 0 w 92533"/>
                <a:gd name="connsiteY8" fmla="*/ 211192 h 424834"/>
                <a:gd name="connsiteX9" fmla="*/ 55308 w 92533"/>
                <a:gd name="connsiteY9" fmla="*/ 29781 h 424834"/>
                <a:gd name="connsiteX10" fmla="*/ 88274 w 92533"/>
                <a:gd name="connsiteY10" fmla="*/ -1395 h 424834"/>
                <a:gd name="connsiteX11" fmla="*/ 92533 w 92533"/>
                <a:gd name="connsiteY11" fmla="*/ 2150 h 42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33" h="424834">
                  <a:moveTo>
                    <a:pt x="92533" y="2150"/>
                  </a:moveTo>
                  <a:cubicBezTo>
                    <a:pt x="92533" y="3559"/>
                    <a:pt x="91821" y="4271"/>
                    <a:pt x="91110" y="5326"/>
                  </a:cubicBezTo>
                  <a:cubicBezTo>
                    <a:pt x="74805" y="22693"/>
                    <a:pt x="50693" y="51392"/>
                    <a:pt x="35812" y="109150"/>
                  </a:cubicBezTo>
                  <a:cubicBezTo>
                    <a:pt x="27649" y="141397"/>
                    <a:pt x="24468" y="177890"/>
                    <a:pt x="24468" y="210838"/>
                  </a:cubicBezTo>
                  <a:cubicBezTo>
                    <a:pt x="24468" y="304033"/>
                    <a:pt x="46800" y="369225"/>
                    <a:pt x="89341" y="415291"/>
                  </a:cubicBezTo>
                  <a:cubicBezTo>
                    <a:pt x="92533" y="418480"/>
                    <a:pt x="92533" y="419192"/>
                    <a:pt x="92533" y="419891"/>
                  </a:cubicBezTo>
                  <a:cubicBezTo>
                    <a:pt x="92533" y="423439"/>
                    <a:pt x="89698" y="423439"/>
                    <a:pt x="88274" y="423439"/>
                  </a:cubicBezTo>
                  <a:cubicBezTo>
                    <a:pt x="82958" y="423439"/>
                    <a:pt x="63817" y="402173"/>
                    <a:pt x="59202" y="396861"/>
                  </a:cubicBezTo>
                  <a:cubicBezTo>
                    <a:pt x="23044" y="353987"/>
                    <a:pt x="0" y="290214"/>
                    <a:pt x="0" y="211192"/>
                  </a:cubicBezTo>
                  <a:cubicBezTo>
                    <a:pt x="0" y="160882"/>
                    <a:pt x="8864" y="89663"/>
                    <a:pt x="55308" y="29781"/>
                  </a:cubicBezTo>
                  <a:cubicBezTo>
                    <a:pt x="58857" y="25524"/>
                    <a:pt x="81890" y="-1395"/>
                    <a:pt x="88274" y="-1395"/>
                  </a:cubicBezTo>
                  <a:cubicBezTo>
                    <a:pt x="89698" y="-1395"/>
                    <a:pt x="92533" y="-1395"/>
                    <a:pt x="92533" y="215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D0FB39-CE6C-251E-9F2B-13C772526F0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 flipV="1">
              <a:off x="10359522" y="-21802068"/>
              <a:ext cx="131170" cy="243069"/>
            </a:xfrm>
            <a:custGeom>
              <a:avLst/>
              <a:gdLst>
                <a:gd name="connsiteX0" fmla="*/ 90754 w 131170"/>
                <a:gd name="connsiteY0" fmla="*/ 225020 h 243069"/>
                <a:gd name="connsiteX1" fmla="*/ 131171 w 131170"/>
                <a:gd name="connsiteY1" fmla="*/ 225020 h 243069"/>
                <a:gd name="connsiteX2" fmla="*/ 131171 w 131170"/>
                <a:gd name="connsiteY2" fmla="*/ 241672 h 243069"/>
                <a:gd name="connsiteX3" fmla="*/ 65586 w 131170"/>
                <a:gd name="connsiteY3" fmla="*/ 240604 h 243069"/>
                <a:gd name="connsiteX4" fmla="*/ 0 w 131170"/>
                <a:gd name="connsiteY4" fmla="*/ 241672 h 243069"/>
                <a:gd name="connsiteX5" fmla="*/ 0 w 131170"/>
                <a:gd name="connsiteY5" fmla="*/ 225020 h 243069"/>
                <a:gd name="connsiteX6" fmla="*/ 40417 w 131170"/>
                <a:gd name="connsiteY6" fmla="*/ 225020 h 243069"/>
                <a:gd name="connsiteX7" fmla="*/ 40417 w 131170"/>
                <a:gd name="connsiteY7" fmla="*/ 15255 h 243069"/>
                <a:gd name="connsiteX8" fmla="*/ 0 w 131170"/>
                <a:gd name="connsiteY8" fmla="*/ 15255 h 243069"/>
                <a:gd name="connsiteX9" fmla="*/ 0 w 131170"/>
                <a:gd name="connsiteY9" fmla="*/ -1397 h 243069"/>
                <a:gd name="connsiteX10" fmla="*/ 65586 w 131170"/>
                <a:gd name="connsiteY10" fmla="*/ -331 h 243069"/>
                <a:gd name="connsiteX11" fmla="*/ 131171 w 131170"/>
                <a:gd name="connsiteY11" fmla="*/ -1397 h 243069"/>
                <a:gd name="connsiteX12" fmla="*/ 131171 w 131170"/>
                <a:gd name="connsiteY12" fmla="*/ 15255 h 243069"/>
                <a:gd name="connsiteX13" fmla="*/ 90754 w 131170"/>
                <a:gd name="connsiteY13" fmla="*/ 15255 h 243069"/>
                <a:gd name="connsiteX14" fmla="*/ 90754 w 131170"/>
                <a:gd name="connsiteY14" fmla="*/ 22502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170" h="243069">
                  <a:moveTo>
                    <a:pt x="90754" y="225020"/>
                  </a:moveTo>
                  <a:lnTo>
                    <a:pt x="131171" y="225020"/>
                  </a:lnTo>
                  <a:lnTo>
                    <a:pt x="131171" y="241672"/>
                  </a:lnTo>
                  <a:cubicBezTo>
                    <a:pt x="116634" y="240604"/>
                    <a:pt x="81890" y="240604"/>
                    <a:pt x="65586" y="240604"/>
                  </a:cubicBezTo>
                  <a:cubicBezTo>
                    <a:pt x="49281" y="240604"/>
                    <a:pt x="14536" y="240604"/>
                    <a:pt x="0" y="241672"/>
                  </a:cubicBezTo>
                  <a:lnTo>
                    <a:pt x="0" y="225020"/>
                  </a:lnTo>
                  <a:lnTo>
                    <a:pt x="40417" y="225020"/>
                  </a:lnTo>
                  <a:lnTo>
                    <a:pt x="40417" y="15255"/>
                  </a:lnTo>
                  <a:lnTo>
                    <a:pt x="0" y="15255"/>
                  </a:lnTo>
                  <a:lnTo>
                    <a:pt x="0" y="-1397"/>
                  </a:lnTo>
                  <a:cubicBezTo>
                    <a:pt x="14536" y="-331"/>
                    <a:pt x="49281" y="-331"/>
                    <a:pt x="65586" y="-331"/>
                  </a:cubicBezTo>
                  <a:cubicBezTo>
                    <a:pt x="81890" y="-331"/>
                    <a:pt x="116634" y="-331"/>
                    <a:pt x="131171" y="-1397"/>
                  </a:cubicBezTo>
                  <a:lnTo>
                    <a:pt x="131171" y="15255"/>
                  </a:lnTo>
                  <a:lnTo>
                    <a:pt x="90754" y="15255"/>
                  </a:lnTo>
                  <a:lnTo>
                    <a:pt x="90754" y="225020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DAD6CE-C578-2C34-8139-1D1B1D513F6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 flipV="1">
              <a:off x="10601108" y="-21765575"/>
              <a:ext cx="235760" cy="235989"/>
            </a:xfrm>
            <a:custGeom>
              <a:avLst/>
              <a:gdLst>
                <a:gd name="connsiteX0" fmla="*/ 125143 w 235760"/>
                <a:gd name="connsiteY0" fmla="*/ 109509 h 235989"/>
                <a:gd name="connsiteX1" fmla="*/ 224061 w 235760"/>
                <a:gd name="connsiteY1" fmla="*/ 109509 h 235989"/>
                <a:gd name="connsiteX2" fmla="*/ 235761 w 235760"/>
                <a:gd name="connsiteY2" fmla="*/ 116599 h 235989"/>
                <a:gd name="connsiteX3" fmla="*/ 224061 w 235760"/>
                <a:gd name="connsiteY3" fmla="*/ 123681 h 235989"/>
                <a:gd name="connsiteX4" fmla="*/ 125143 w 235760"/>
                <a:gd name="connsiteY4" fmla="*/ 123681 h 235989"/>
                <a:gd name="connsiteX5" fmla="*/ 125143 w 235760"/>
                <a:gd name="connsiteY5" fmla="*/ 222901 h 235989"/>
                <a:gd name="connsiteX6" fmla="*/ 118058 w 235760"/>
                <a:gd name="connsiteY6" fmla="*/ 234594 h 235989"/>
                <a:gd name="connsiteX7" fmla="*/ 110963 w 235760"/>
                <a:gd name="connsiteY7" fmla="*/ 222901 h 235989"/>
                <a:gd name="connsiteX8" fmla="*/ 110963 w 235760"/>
                <a:gd name="connsiteY8" fmla="*/ 123681 h 235989"/>
                <a:gd name="connsiteX9" fmla="*/ 11700 w 235760"/>
                <a:gd name="connsiteY9" fmla="*/ 123681 h 235989"/>
                <a:gd name="connsiteX10" fmla="*/ 0 w 235760"/>
                <a:gd name="connsiteY10" fmla="*/ 116599 h 235989"/>
                <a:gd name="connsiteX11" fmla="*/ 11700 w 235760"/>
                <a:gd name="connsiteY11" fmla="*/ 109509 h 235989"/>
                <a:gd name="connsiteX12" fmla="*/ 110963 w 235760"/>
                <a:gd name="connsiteY12" fmla="*/ 109509 h 235989"/>
                <a:gd name="connsiteX13" fmla="*/ 110963 w 235760"/>
                <a:gd name="connsiteY13" fmla="*/ 10300 h 235989"/>
                <a:gd name="connsiteX14" fmla="*/ 118058 w 235760"/>
                <a:gd name="connsiteY14" fmla="*/ -1395 h 235989"/>
                <a:gd name="connsiteX15" fmla="*/ 125143 w 235760"/>
                <a:gd name="connsiteY15" fmla="*/ 10300 h 235989"/>
                <a:gd name="connsiteX16" fmla="*/ 125143 w 235760"/>
                <a:gd name="connsiteY16" fmla="*/ 109509 h 2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60" h="235989">
                  <a:moveTo>
                    <a:pt x="125143" y="109509"/>
                  </a:moveTo>
                  <a:lnTo>
                    <a:pt x="224061" y="109509"/>
                  </a:lnTo>
                  <a:cubicBezTo>
                    <a:pt x="229021" y="109509"/>
                    <a:pt x="235761" y="109509"/>
                    <a:pt x="235761" y="116599"/>
                  </a:cubicBezTo>
                  <a:cubicBezTo>
                    <a:pt x="235761" y="123681"/>
                    <a:pt x="229021" y="123681"/>
                    <a:pt x="224061" y="123681"/>
                  </a:cubicBezTo>
                  <a:lnTo>
                    <a:pt x="125143" y="123681"/>
                  </a:lnTo>
                  <a:lnTo>
                    <a:pt x="125143" y="222901"/>
                  </a:lnTo>
                  <a:cubicBezTo>
                    <a:pt x="125143" y="227857"/>
                    <a:pt x="125143" y="234594"/>
                    <a:pt x="118058" y="234594"/>
                  </a:cubicBezTo>
                  <a:cubicBezTo>
                    <a:pt x="110963" y="234594"/>
                    <a:pt x="110963" y="227857"/>
                    <a:pt x="110963" y="222901"/>
                  </a:cubicBezTo>
                  <a:lnTo>
                    <a:pt x="110963" y="123681"/>
                  </a:lnTo>
                  <a:lnTo>
                    <a:pt x="11700" y="123681"/>
                  </a:lnTo>
                  <a:cubicBezTo>
                    <a:pt x="6740" y="123681"/>
                    <a:pt x="0" y="123681"/>
                    <a:pt x="0" y="116599"/>
                  </a:cubicBezTo>
                  <a:cubicBezTo>
                    <a:pt x="0" y="109509"/>
                    <a:pt x="6740" y="109509"/>
                    <a:pt x="11700" y="109509"/>
                  </a:cubicBezTo>
                  <a:lnTo>
                    <a:pt x="110963" y="109509"/>
                  </a:lnTo>
                  <a:lnTo>
                    <a:pt x="110963" y="10300"/>
                  </a:lnTo>
                  <a:cubicBezTo>
                    <a:pt x="110963" y="5341"/>
                    <a:pt x="110963" y="-1395"/>
                    <a:pt x="118058" y="-1395"/>
                  </a:cubicBezTo>
                  <a:cubicBezTo>
                    <a:pt x="125143" y="-1395"/>
                    <a:pt x="125143" y="5341"/>
                    <a:pt x="125143" y="10300"/>
                  </a:cubicBezTo>
                  <a:lnTo>
                    <a:pt x="125143" y="10950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B691E1-75FA-E1B0-D681-A7845C43F86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 flipV="1">
              <a:off x="11025781" y="-21858613"/>
              <a:ext cx="127990" cy="10981"/>
            </a:xfrm>
            <a:custGeom>
              <a:avLst/>
              <a:gdLst>
                <a:gd name="connsiteX0" fmla="*/ 127991 w 127990"/>
                <a:gd name="connsiteY0" fmla="*/ -1407 h 10981"/>
                <a:gd name="connsiteX1" fmla="*/ 127991 w 127990"/>
                <a:gd name="connsiteY1" fmla="*/ 9574 h 10981"/>
                <a:gd name="connsiteX2" fmla="*/ 0 w 127990"/>
                <a:gd name="connsiteY2" fmla="*/ 9574 h 10981"/>
                <a:gd name="connsiteX3" fmla="*/ 0 w 127990"/>
                <a:gd name="connsiteY3" fmla="*/ -1407 h 10981"/>
                <a:gd name="connsiteX4" fmla="*/ 127991 w 127990"/>
                <a:gd name="connsiteY4" fmla="*/ -1407 h 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90" h="10981">
                  <a:moveTo>
                    <a:pt x="127991" y="-1407"/>
                  </a:moveTo>
                  <a:lnTo>
                    <a:pt x="127991" y="9574"/>
                  </a:lnTo>
                  <a:lnTo>
                    <a:pt x="0" y="9574"/>
                  </a:lnTo>
                  <a:lnTo>
                    <a:pt x="0" y="-1407"/>
                  </a:lnTo>
                  <a:lnTo>
                    <a:pt x="127991" y="-140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F79195-AAFF-AC6B-0A6B-4D246C40365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 flipV="1">
              <a:off x="10950337" y="-21806315"/>
              <a:ext cx="278646" cy="247315"/>
            </a:xfrm>
            <a:custGeom>
              <a:avLst/>
              <a:gdLst>
                <a:gd name="connsiteX0" fmla="*/ 153503 w 278646"/>
                <a:gd name="connsiteY0" fmla="*/ 236713 h 247315"/>
                <a:gd name="connsiteX1" fmla="*/ 139323 w 278646"/>
                <a:gd name="connsiteY1" fmla="*/ 245918 h 247315"/>
                <a:gd name="connsiteX2" fmla="*/ 125499 w 278646"/>
                <a:gd name="connsiteY2" fmla="*/ 236713 h 247315"/>
                <a:gd name="connsiteX3" fmla="*/ 37580 w 278646"/>
                <a:gd name="connsiteY3" fmla="*/ 23403 h 247315"/>
                <a:gd name="connsiteX4" fmla="*/ 7440 w 278646"/>
                <a:gd name="connsiteY4" fmla="*/ 15255 h 247315"/>
                <a:gd name="connsiteX5" fmla="*/ 0 w 278646"/>
                <a:gd name="connsiteY5" fmla="*/ 15255 h 247315"/>
                <a:gd name="connsiteX6" fmla="*/ 0 w 278646"/>
                <a:gd name="connsiteY6" fmla="*/ -1397 h 247315"/>
                <a:gd name="connsiteX7" fmla="*/ 41473 w 278646"/>
                <a:gd name="connsiteY7" fmla="*/ -331 h 247315"/>
                <a:gd name="connsiteX8" fmla="*/ 88274 w 278646"/>
                <a:gd name="connsiteY8" fmla="*/ -1397 h 247315"/>
                <a:gd name="connsiteX9" fmla="*/ 88274 w 278646"/>
                <a:gd name="connsiteY9" fmla="*/ 15255 h 247315"/>
                <a:gd name="connsiteX10" fmla="*/ 56721 w 278646"/>
                <a:gd name="connsiteY10" fmla="*/ 19866 h 247315"/>
                <a:gd name="connsiteX11" fmla="*/ 58145 w 278646"/>
                <a:gd name="connsiteY11" fmla="*/ 24113 h 247315"/>
                <a:gd name="connsiteX12" fmla="*/ 75862 w 278646"/>
                <a:gd name="connsiteY12" fmla="*/ 66987 h 247315"/>
                <a:gd name="connsiteX13" fmla="*/ 170876 w 278646"/>
                <a:gd name="connsiteY13" fmla="*/ 66987 h 247315"/>
                <a:gd name="connsiteX14" fmla="*/ 192151 w 278646"/>
                <a:gd name="connsiteY14" fmla="*/ 15255 h 247315"/>
                <a:gd name="connsiteX15" fmla="*/ 158463 w 278646"/>
                <a:gd name="connsiteY15" fmla="*/ 15255 h 247315"/>
                <a:gd name="connsiteX16" fmla="*/ 158463 w 278646"/>
                <a:gd name="connsiteY16" fmla="*/ -1397 h 247315"/>
                <a:gd name="connsiteX17" fmla="*/ 220868 w 278646"/>
                <a:gd name="connsiteY17" fmla="*/ -331 h 247315"/>
                <a:gd name="connsiteX18" fmla="*/ 278647 w 278646"/>
                <a:gd name="connsiteY18" fmla="*/ -1397 h 247315"/>
                <a:gd name="connsiteX19" fmla="*/ 278647 w 278646"/>
                <a:gd name="connsiteY19" fmla="*/ 15255 h 247315"/>
                <a:gd name="connsiteX20" fmla="*/ 244258 w 278646"/>
                <a:gd name="connsiteY20" fmla="*/ 15255 h 247315"/>
                <a:gd name="connsiteX21" fmla="*/ 153503 w 278646"/>
                <a:gd name="connsiteY21" fmla="*/ 236713 h 247315"/>
                <a:gd name="connsiteX22" fmla="*/ 123374 w 278646"/>
                <a:gd name="connsiteY22" fmla="*/ 182146 h 247315"/>
                <a:gd name="connsiteX23" fmla="*/ 163791 w 278646"/>
                <a:gd name="connsiteY23" fmla="*/ 83639 h 247315"/>
                <a:gd name="connsiteX24" fmla="*/ 82958 w 278646"/>
                <a:gd name="connsiteY24" fmla="*/ 83639 h 247315"/>
                <a:gd name="connsiteX25" fmla="*/ 123374 w 278646"/>
                <a:gd name="connsiteY25" fmla="*/ 182146 h 24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646" h="247315">
                  <a:moveTo>
                    <a:pt x="153503" y="236713"/>
                  </a:moveTo>
                  <a:cubicBezTo>
                    <a:pt x="149610" y="245918"/>
                    <a:pt x="145351" y="245918"/>
                    <a:pt x="139323" y="245918"/>
                  </a:cubicBezTo>
                  <a:cubicBezTo>
                    <a:pt x="129402" y="245918"/>
                    <a:pt x="127978" y="243083"/>
                    <a:pt x="125499" y="236713"/>
                  </a:cubicBezTo>
                  <a:lnTo>
                    <a:pt x="37580" y="23403"/>
                  </a:lnTo>
                  <a:cubicBezTo>
                    <a:pt x="35456" y="18088"/>
                    <a:pt x="34388" y="15255"/>
                    <a:pt x="7440" y="15255"/>
                  </a:cubicBezTo>
                  <a:lnTo>
                    <a:pt x="0" y="15255"/>
                  </a:lnTo>
                  <a:lnTo>
                    <a:pt x="0" y="-1397"/>
                  </a:lnTo>
                  <a:cubicBezTo>
                    <a:pt x="13468" y="-1041"/>
                    <a:pt x="30485" y="-331"/>
                    <a:pt x="41473" y="-331"/>
                  </a:cubicBezTo>
                  <a:cubicBezTo>
                    <a:pt x="55309" y="-331"/>
                    <a:pt x="75161" y="-331"/>
                    <a:pt x="88274" y="-1397"/>
                  </a:cubicBezTo>
                  <a:lnTo>
                    <a:pt x="88274" y="15255"/>
                  </a:lnTo>
                  <a:cubicBezTo>
                    <a:pt x="87562" y="15255"/>
                    <a:pt x="56721" y="15255"/>
                    <a:pt x="56721" y="19866"/>
                  </a:cubicBezTo>
                  <a:cubicBezTo>
                    <a:pt x="56721" y="20211"/>
                    <a:pt x="57788" y="23757"/>
                    <a:pt x="58145" y="24113"/>
                  </a:cubicBezTo>
                  <a:lnTo>
                    <a:pt x="75862" y="66987"/>
                  </a:lnTo>
                  <a:lnTo>
                    <a:pt x="170876" y="66987"/>
                  </a:lnTo>
                  <a:lnTo>
                    <a:pt x="192151" y="15255"/>
                  </a:lnTo>
                  <a:lnTo>
                    <a:pt x="158463" y="15255"/>
                  </a:lnTo>
                  <a:lnTo>
                    <a:pt x="158463" y="-1397"/>
                  </a:lnTo>
                  <a:cubicBezTo>
                    <a:pt x="171943" y="-331"/>
                    <a:pt x="205620" y="-331"/>
                    <a:pt x="220868" y="-331"/>
                  </a:cubicBezTo>
                  <a:cubicBezTo>
                    <a:pt x="235049" y="-331"/>
                    <a:pt x="266245" y="-331"/>
                    <a:pt x="278647" y="-1397"/>
                  </a:cubicBezTo>
                  <a:lnTo>
                    <a:pt x="278647" y="15255"/>
                  </a:lnTo>
                  <a:lnTo>
                    <a:pt x="244258" y="15255"/>
                  </a:lnTo>
                  <a:lnTo>
                    <a:pt x="153503" y="236713"/>
                  </a:lnTo>
                  <a:close/>
                  <a:moveTo>
                    <a:pt x="123374" y="182146"/>
                  </a:moveTo>
                  <a:lnTo>
                    <a:pt x="163791" y="83639"/>
                  </a:lnTo>
                  <a:lnTo>
                    <a:pt x="82958" y="83639"/>
                  </a:lnTo>
                  <a:lnTo>
                    <a:pt x="123374" y="18214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E56CFB-D7D7-4207-71FA-6079308BFBB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 flipV="1">
              <a:off x="11259686" y="-21860224"/>
              <a:ext cx="92521" cy="424834"/>
            </a:xfrm>
            <a:custGeom>
              <a:avLst/>
              <a:gdLst>
                <a:gd name="connsiteX0" fmla="*/ 92522 w 92521"/>
                <a:gd name="connsiteY0" fmla="*/ 210838 h 424834"/>
                <a:gd name="connsiteX1" fmla="*/ 37224 w 92521"/>
                <a:gd name="connsiteY1" fmla="*/ 392258 h 424834"/>
                <a:gd name="connsiteX2" fmla="*/ 4248 w 92521"/>
                <a:gd name="connsiteY2" fmla="*/ 423439 h 424834"/>
                <a:gd name="connsiteX3" fmla="*/ 0 w 92521"/>
                <a:gd name="connsiteY3" fmla="*/ 419891 h 424834"/>
                <a:gd name="connsiteX4" fmla="*/ 2123 w 92521"/>
                <a:gd name="connsiteY4" fmla="*/ 416357 h 424834"/>
                <a:gd name="connsiteX5" fmla="*/ 56721 w 92521"/>
                <a:gd name="connsiteY5" fmla="*/ 312891 h 424834"/>
                <a:gd name="connsiteX6" fmla="*/ 68066 w 92521"/>
                <a:gd name="connsiteY6" fmla="*/ 211192 h 424834"/>
                <a:gd name="connsiteX7" fmla="*/ 55654 w 92521"/>
                <a:gd name="connsiteY7" fmla="*/ 104548 h 424834"/>
                <a:gd name="connsiteX8" fmla="*/ 3180 w 92521"/>
                <a:gd name="connsiteY8" fmla="*/ 6750 h 424834"/>
                <a:gd name="connsiteX9" fmla="*/ 0 w 92521"/>
                <a:gd name="connsiteY9" fmla="*/ 2150 h 424834"/>
                <a:gd name="connsiteX10" fmla="*/ 4248 w 92521"/>
                <a:gd name="connsiteY10" fmla="*/ -1395 h 424834"/>
                <a:gd name="connsiteX11" fmla="*/ 33321 w 92521"/>
                <a:gd name="connsiteY11" fmla="*/ 25183 h 424834"/>
                <a:gd name="connsiteX12" fmla="*/ 92522 w 92521"/>
                <a:gd name="connsiteY12" fmla="*/ 210838 h 42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21" h="424834">
                  <a:moveTo>
                    <a:pt x="92522" y="210838"/>
                  </a:moveTo>
                  <a:cubicBezTo>
                    <a:pt x="92522" y="261159"/>
                    <a:pt x="83658" y="332378"/>
                    <a:pt x="37224" y="392258"/>
                  </a:cubicBezTo>
                  <a:cubicBezTo>
                    <a:pt x="33676" y="396505"/>
                    <a:pt x="10632" y="423439"/>
                    <a:pt x="4248" y="423439"/>
                  </a:cubicBezTo>
                  <a:cubicBezTo>
                    <a:pt x="2480" y="423439"/>
                    <a:pt x="0" y="422727"/>
                    <a:pt x="0" y="419891"/>
                  </a:cubicBezTo>
                  <a:cubicBezTo>
                    <a:pt x="0" y="418480"/>
                    <a:pt x="701" y="417414"/>
                    <a:pt x="2123" y="416357"/>
                  </a:cubicBezTo>
                  <a:cubicBezTo>
                    <a:pt x="19141" y="397927"/>
                    <a:pt x="42185" y="369225"/>
                    <a:pt x="56721" y="312891"/>
                  </a:cubicBezTo>
                  <a:cubicBezTo>
                    <a:pt x="64874" y="280644"/>
                    <a:pt x="68066" y="244151"/>
                    <a:pt x="68066" y="211192"/>
                  </a:cubicBezTo>
                  <a:cubicBezTo>
                    <a:pt x="68066" y="175411"/>
                    <a:pt x="64874" y="139274"/>
                    <a:pt x="55654" y="104548"/>
                  </a:cubicBezTo>
                  <a:cubicBezTo>
                    <a:pt x="42185" y="54939"/>
                    <a:pt x="21265" y="26592"/>
                    <a:pt x="3180" y="6750"/>
                  </a:cubicBezTo>
                  <a:cubicBezTo>
                    <a:pt x="0" y="3559"/>
                    <a:pt x="0" y="2847"/>
                    <a:pt x="0" y="2150"/>
                  </a:cubicBezTo>
                  <a:cubicBezTo>
                    <a:pt x="0" y="-683"/>
                    <a:pt x="2480" y="-1395"/>
                    <a:pt x="4248" y="-1395"/>
                  </a:cubicBezTo>
                  <a:cubicBezTo>
                    <a:pt x="9564" y="-1395"/>
                    <a:pt x="29061" y="20213"/>
                    <a:pt x="33321" y="25183"/>
                  </a:cubicBezTo>
                  <a:cubicBezTo>
                    <a:pt x="69478" y="68055"/>
                    <a:pt x="92522" y="131827"/>
                    <a:pt x="92522" y="210838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BD9CB2-4F95-91A5-65E7-4CB08C0A211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 flipV="1">
              <a:off x="11433436" y="-21840828"/>
              <a:ext cx="167806" cy="12160"/>
            </a:xfrm>
            <a:custGeom>
              <a:avLst/>
              <a:gdLst>
                <a:gd name="connsiteX0" fmla="*/ 157874 w 167806"/>
                <a:gd name="connsiteY0" fmla="*/ -1406 h 12160"/>
                <a:gd name="connsiteX1" fmla="*/ 167806 w 167806"/>
                <a:gd name="connsiteY1" fmla="*/ 4552 h 12160"/>
                <a:gd name="connsiteX2" fmla="*/ 157874 w 167806"/>
                <a:gd name="connsiteY2" fmla="*/ 10754 h 12160"/>
                <a:gd name="connsiteX3" fmla="*/ 9921 w 167806"/>
                <a:gd name="connsiteY3" fmla="*/ 10754 h 12160"/>
                <a:gd name="connsiteX4" fmla="*/ 0 w 167806"/>
                <a:gd name="connsiteY4" fmla="*/ 4797 h 12160"/>
                <a:gd name="connsiteX5" fmla="*/ 9921 w 167806"/>
                <a:gd name="connsiteY5" fmla="*/ -1406 h 12160"/>
                <a:gd name="connsiteX6" fmla="*/ 157874 w 167806"/>
                <a:gd name="connsiteY6" fmla="*/ -1406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06" h="12160">
                  <a:moveTo>
                    <a:pt x="157874" y="-1406"/>
                  </a:moveTo>
                  <a:cubicBezTo>
                    <a:pt x="161844" y="-1406"/>
                    <a:pt x="167806" y="-1406"/>
                    <a:pt x="167806" y="4552"/>
                  </a:cubicBezTo>
                  <a:cubicBezTo>
                    <a:pt x="167806" y="10754"/>
                    <a:pt x="162101" y="10754"/>
                    <a:pt x="157874" y="10754"/>
                  </a:cubicBezTo>
                  <a:lnTo>
                    <a:pt x="9921" y="10754"/>
                  </a:lnTo>
                  <a:cubicBezTo>
                    <a:pt x="5950" y="10754"/>
                    <a:pt x="0" y="10754"/>
                    <a:pt x="0" y="4797"/>
                  </a:cubicBezTo>
                  <a:cubicBezTo>
                    <a:pt x="0" y="-1406"/>
                    <a:pt x="5705" y="-1406"/>
                    <a:pt x="9921" y="-1406"/>
                  </a:cubicBezTo>
                  <a:lnTo>
                    <a:pt x="157874" y="-140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271E5B-A500-593E-4C7F-CB5001A7A78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 flipV="1">
              <a:off x="11655263" y="-21937336"/>
              <a:ext cx="90354" cy="164737"/>
            </a:xfrm>
            <a:custGeom>
              <a:avLst/>
              <a:gdLst>
                <a:gd name="connsiteX0" fmla="*/ 56098 w 90354"/>
                <a:gd name="connsiteY0" fmla="*/ 156394 h 164737"/>
                <a:gd name="connsiteX1" fmla="*/ 48658 w 90354"/>
                <a:gd name="connsiteY1" fmla="*/ 163330 h 164737"/>
                <a:gd name="connsiteX2" fmla="*/ 0 w 90354"/>
                <a:gd name="connsiteY2" fmla="*/ 147458 h 164737"/>
                <a:gd name="connsiteX3" fmla="*/ 0 w 90354"/>
                <a:gd name="connsiteY3" fmla="*/ 138520 h 164737"/>
                <a:gd name="connsiteX4" fmla="*/ 35990 w 90354"/>
                <a:gd name="connsiteY4" fmla="*/ 145467 h 164737"/>
                <a:gd name="connsiteX5" fmla="*/ 35990 w 90354"/>
                <a:gd name="connsiteY5" fmla="*/ 18936 h 164737"/>
                <a:gd name="connsiteX6" fmla="*/ 11166 w 90354"/>
                <a:gd name="connsiteY6" fmla="*/ 7531 h 164737"/>
                <a:gd name="connsiteX7" fmla="*/ 1735 w 90354"/>
                <a:gd name="connsiteY7" fmla="*/ 7531 h 164737"/>
                <a:gd name="connsiteX8" fmla="*/ 1735 w 90354"/>
                <a:gd name="connsiteY8" fmla="*/ -1407 h 164737"/>
                <a:gd name="connsiteX9" fmla="*/ 45922 w 90354"/>
                <a:gd name="connsiteY9" fmla="*/ -417 h 164737"/>
                <a:gd name="connsiteX10" fmla="*/ 90354 w 90354"/>
                <a:gd name="connsiteY10" fmla="*/ -1407 h 164737"/>
                <a:gd name="connsiteX11" fmla="*/ 90354 w 90354"/>
                <a:gd name="connsiteY11" fmla="*/ 7531 h 164737"/>
                <a:gd name="connsiteX12" fmla="*/ 80922 w 90354"/>
                <a:gd name="connsiteY12" fmla="*/ 7531 h 164737"/>
                <a:gd name="connsiteX13" fmla="*/ 56098 w 90354"/>
                <a:gd name="connsiteY13" fmla="*/ 18936 h 164737"/>
                <a:gd name="connsiteX14" fmla="*/ 56098 w 90354"/>
                <a:gd name="connsiteY14" fmla="*/ 156394 h 16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354" h="164737">
                  <a:moveTo>
                    <a:pt x="56098" y="156394"/>
                  </a:moveTo>
                  <a:cubicBezTo>
                    <a:pt x="56098" y="163085"/>
                    <a:pt x="55609" y="163330"/>
                    <a:pt x="48658" y="163330"/>
                  </a:cubicBezTo>
                  <a:cubicBezTo>
                    <a:pt x="32765" y="147701"/>
                    <a:pt x="10177" y="147458"/>
                    <a:pt x="0" y="147458"/>
                  </a:cubicBezTo>
                  <a:lnTo>
                    <a:pt x="0" y="138520"/>
                  </a:lnTo>
                  <a:cubicBezTo>
                    <a:pt x="5961" y="138520"/>
                    <a:pt x="22344" y="138520"/>
                    <a:pt x="35990" y="145467"/>
                  </a:cubicBezTo>
                  <a:lnTo>
                    <a:pt x="35990" y="18936"/>
                  </a:lnTo>
                  <a:cubicBezTo>
                    <a:pt x="35990" y="10755"/>
                    <a:pt x="35990" y="7531"/>
                    <a:pt x="11166" y="7531"/>
                  </a:cubicBezTo>
                  <a:lnTo>
                    <a:pt x="1735" y="7531"/>
                  </a:lnTo>
                  <a:lnTo>
                    <a:pt x="1735" y="-1407"/>
                  </a:lnTo>
                  <a:cubicBezTo>
                    <a:pt x="6206" y="-1162"/>
                    <a:pt x="36736" y="-417"/>
                    <a:pt x="45922" y="-417"/>
                  </a:cubicBezTo>
                  <a:cubicBezTo>
                    <a:pt x="53618" y="-417"/>
                    <a:pt x="84893" y="-1162"/>
                    <a:pt x="90354" y="-1407"/>
                  </a:cubicBezTo>
                  <a:lnTo>
                    <a:pt x="90354" y="7531"/>
                  </a:lnTo>
                  <a:lnTo>
                    <a:pt x="80922" y="7531"/>
                  </a:lnTo>
                  <a:cubicBezTo>
                    <a:pt x="56098" y="7531"/>
                    <a:pt x="56098" y="10755"/>
                    <a:pt x="56098" y="18936"/>
                  </a:cubicBezTo>
                  <a:lnTo>
                    <a:pt x="56098" y="15639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FE69C3-7A4E-4ED2-6206-335DABC5865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 flipV="1">
              <a:off x="11838694" y="-21973968"/>
              <a:ext cx="93945" cy="227474"/>
            </a:xfrm>
            <a:custGeom>
              <a:avLst/>
              <a:gdLst>
                <a:gd name="connsiteX0" fmla="*/ 0 w 93945"/>
                <a:gd name="connsiteY0" fmla="*/ 11699 h 227474"/>
                <a:gd name="connsiteX1" fmla="*/ 7441 w 93945"/>
                <a:gd name="connsiteY1" fmla="*/ -1407 h 227474"/>
                <a:gd name="connsiteX2" fmla="*/ 15249 w 93945"/>
                <a:gd name="connsiteY2" fmla="*/ 11699 h 227474"/>
                <a:gd name="connsiteX3" fmla="*/ 15249 w 93945"/>
                <a:gd name="connsiteY3" fmla="*/ 212960 h 227474"/>
                <a:gd name="connsiteX4" fmla="*/ 7797 w 93945"/>
                <a:gd name="connsiteY4" fmla="*/ 226067 h 227474"/>
                <a:gd name="connsiteX5" fmla="*/ 0 w 93945"/>
                <a:gd name="connsiteY5" fmla="*/ 212960 h 227474"/>
                <a:gd name="connsiteX6" fmla="*/ 0 w 93945"/>
                <a:gd name="connsiteY6" fmla="*/ 11699 h 227474"/>
                <a:gd name="connsiteX7" fmla="*/ 78699 w 93945"/>
                <a:gd name="connsiteY7" fmla="*/ 11699 h 227474"/>
                <a:gd name="connsiteX8" fmla="*/ 86150 w 93945"/>
                <a:gd name="connsiteY8" fmla="*/ -1407 h 227474"/>
                <a:gd name="connsiteX9" fmla="*/ 93946 w 93945"/>
                <a:gd name="connsiteY9" fmla="*/ 11699 h 227474"/>
                <a:gd name="connsiteX10" fmla="*/ 93946 w 93945"/>
                <a:gd name="connsiteY10" fmla="*/ 212960 h 227474"/>
                <a:gd name="connsiteX11" fmla="*/ 86506 w 93945"/>
                <a:gd name="connsiteY11" fmla="*/ 226067 h 227474"/>
                <a:gd name="connsiteX12" fmla="*/ 78699 w 93945"/>
                <a:gd name="connsiteY12" fmla="*/ 212960 h 227474"/>
                <a:gd name="connsiteX13" fmla="*/ 78699 w 93945"/>
                <a:gd name="connsiteY13" fmla="*/ 11699 h 22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45" h="227474">
                  <a:moveTo>
                    <a:pt x="0" y="11699"/>
                  </a:moveTo>
                  <a:cubicBezTo>
                    <a:pt x="0" y="6029"/>
                    <a:pt x="0" y="-1407"/>
                    <a:pt x="7441" y="-1407"/>
                  </a:cubicBezTo>
                  <a:cubicBezTo>
                    <a:pt x="15249" y="-1407"/>
                    <a:pt x="15249" y="5686"/>
                    <a:pt x="15249" y="11699"/>
                  </a:cubicBezTo>
                  <a:lnTo>
                    <a:pt x="15249" y="212960"/>
                  </a:lnTo>
                  <a:cubicBezTo>
                    <a:pt x="15249" y="218629"/>
                    <a:pt x="15249" y="226067"/>
                    <a:pt x="7797" y="226067"/>
                  </a:cubicBezTo>
                  <a:cubicBezTo>
                    <a:pt x="0" y="226067"/>
                    <a:pt x="0" y="218985"/>
                    <a:pt x="0" y="212960"/>
                  </a:cubicBezTo>
                  <a:lnTo>
                    <a:pt x="0" y="11699"/>
                  </a:lnTo>
                  <a:close/>
                  <a:moveTo>
                    <a:pt x="78699" y="11699"/>
                  </a:moveTo>
                  <a:cubicBezTo>
                    <a:pt x="78699" y="6029"/>
                    <a:pt x="78699" y="-1407"/>
                    <a:pt x="86150" y="-1407"/>
                  </a:cubicBezTo>
                  <a:cubicBezTo>
                    <a:pt x="93946" y="-1407"/>
                    <a:pt x="93946" y="5686"/>
                    <a:pt x="93946" y="11699"/>
                  </a:cubicBezTo>
                  <a:lnTo>
                    <a:pt x="93946" y="212960"/>
                  </a:lnTo>
                  <a:cubicBezTo>
                    <a:pt x="93946" y="218629"/>
                    <a:pt x="93946" y="226067"/>
                    <a:pt x="86506" y="226067"/>
                  </a:cubicBezTo>
                  <a:cubicBezTo>
                    <a:pt x="78699" y="226067"/>
                    <a:pt x="78699" y="218985"/>
                    <a:pt x="78699" y="212960"/>
                  </a:cubicBezTo>
                  <a:lnTo>
                    <a:pt x="78699" y="1169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A8B6A5A-7FC1-1872-2611-44606E9376B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 flipV="1">
              <a:off x="11838694" y="-21761324"/>
              <a:ext cx="93945" cy="227472"/>
            </a:xfrm>
            <a:custGeom>
              <a:avLst/>
              <a:gdLst>
                <a:gd name="connsiteX0" fmla="*/ 0 w 93945"/>
                <a:gd name="connsiteY0" fmla="*/ 11709 h 227472"/>
                <a:gd name="connsiteX1" fmla="*/ 7441 w 93945"/>
                <a:gd name="connsiteY1" fmla="*/ -1395 h 227472"/>
                <a:gd name="connsiteX2" fmla="*/ 15249 w 93945"/>
                <a:gd name="connsiteY2" fmla="*/ 11709 h 227472"/>
                <a:gd name="connsiteX3" fmla="*/ 15249 w 93945"/>
                <a:gd name="connsiteY3" fmla="*/ 212972 h 227472"/>
                <a:gd name="connsiteX4" fmla="*/ 7797 w 93945"/>
                <a:gd name="connsiteY4" fmla="*/ 226077 h 227472"/>
                <a:gd name="connsiteX5" fmla="*/ 0 w 93945"/>
                <a:gd name="connsiteY5" fmla="*/ 212972 h 227472"/>
                <a:gd name="connsiteX6" fmla="*/ 0 w 93945"/>
                <a:gd name="connsiteY6" fmla="*/ 11709 h 227472"/>
                <a:gd name="connsiteX7" fmla="*/ 78699 w 93945"/>
                <a:gd name="connsiteY7" fmla="*/ 11709 h 227472"/>
                <a:gd name="connsiteX8" fmla="*/ 86150 w 93945"/>
                <a:gd name="connsiteY8" fmla="*/ -1395 h 227472"/>
                <a:gd name="connsiteX9" fmla="*/ 93946 w 93945"/>
                <a:gd name="connsiteY9" fmla="*/ 11709 h 227472"/>
                <a:gd name="connsiteX10" fmla="*/ 93946 w 93945"/>
                <a:gd name="connsiteY10" fmla="*/ 212972 h 227472"/>
                <a:gd name="connsiteX11" fmla="*/ 86506 w 93945"/>
                <a:gd name="connsiteY11" fmla="*/ 226077 h 227472"/>
                <a:gd name="connsiteX12" fmla="*/ 78699 w 93945"/>
                <a:gd name="connsiteY12" fmla="*/ 212972 h 227472"/>
                <a:gd name="connsiteX13" fmla="*/ 78699 w 93945"/>
                <a:gd name="connsiteY13" fmla="*/ 11709 h 2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45" h="227472">
                  <a:moveTo>
                    <a:pt x="0" y="11709"/>
                  </a:moveTo>
                  <a:cubicBezTo>
                    <a:pt x="0" y="6041"/>
                    <a:pt x="0" y="-1395"/>
                    <a:pt x="7441" y="-1395"/>
                  </a:cubicBezTo>
                  <a:cubicBezTo>
                    <a:pt x="15249" y="-1395"/>
                    <a:pt x="15249" y="5695"/>
                    <a:pt x="15249" y="11709"/>
                  </a:cubicBezTo>
                  <a:lnTo>
                    <a:pt x="15249" y="212972"/>
                  </a:lnTo>
                  <a:cubicBezTo>
                    <a:pt x="15249" y="218641"/>
                    <a:pt x="15249" y="226077"/>
                    <a:pt x="7797" y="226077"/>
                  </a:cubicBezTo>
                  <a:cubicBezTo>
                    <a:pt x="0" y="226077"/>
                    <a:pt x="0" y="218997"/>
                    <a:pt x="0" y="212972"/>
                  </a:cubicBezTo>
                  <a:lnTo>
                    <a:pt x="0" y="11709"/>
                  </a:lnTo>
                  <a:close/>
                  <a:moveTo>
                    <a:pt x="78699" y="11709"/>
                  </a:moveTo>
                  <a:cubicBezTo>
                    <a:pt x="78699" y="6041"/>
                    <a:pt x="78699" y="-1395"/>
                    <a:pt x="86150" y="-1395"/>
                  </a:cubicBezTo>
                  <a:cubicBezTo>
                    <a:pt x="93946" y="-1395"/>
                    <a:pt x="93946" y="5695"/>
                    <a:pt x="93946" y="11709"/>
                  </a:cubicBezTo>
                  <a:lnTo>
                    <a:pt x="93946" y="212972"/>
                  </a:lnTo>
                  <a:cubicBezTo>
                    <a:pt x="93946" y="218641"/>
                    <a:pt x="93946" y="226077"/>
                    <a:pt x="86506" y="226077"/>
                  </a:cubicBezTo>
                  <a:cubicBezTo>
                    <a:pt x="78699" y="226077"/>
                    <a:pt x="78699" y="218997"/>
                    <a:pt x="78699" y="212972"/>
                  </a:cubicBezTo>
                  <a:lnTo>
                    <a:pt x="78699" y="1170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2A9333F-94FE-0347-B54E-AAD1E682096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 flipV="1">
              <a:off x="11838694" y="-21548719"/>
              <a:ext cx="93945" cy="227472"/>
            </a:xfrm>
            <a:custGeom>
              <a:avLst/>
              <a:gdLst>
                <a:gd name="connsiteX0" fmla="*/ 0 w 93945"/>
                <a:gd name="connsiteY0" fmla="*/ 11721 h 227472"/>
                <a:gd name="connsiteX1" fmla="*/ 7441 w 93945"/>
                <a:gd name="connsiteY1" fmla="*/ -1383 h 227472"/>
                <a:gd name="connsiteX2" fmla="*/ 15249 w 93945"/>
                <a:gd name="connsiteY2" fmla="*/ 11721 h 227472"/>
                <a:gd name="connsiteX3" fmla="*/ 15249 w 93945"/>
                <a:gd name="connsiteY3" fmla="*/ 212984 h 227472"/>
                <a:gd name="connsiteX4" fmla="*/ 7797 w 93945"/>
                <a:gd name="connsiteY4" fmla="*/ 226089 h 227472"/>
                <a:gd name="connsiteX5" fmla="*/ 0 w 93945"/>
                <a:gd name="connsiteY5" fmla="*/ 212984 h 227472"/>
                <a:gd name="connsiteX6" fmla="*/ 0 w 93945"/>
                <a:gd name="connsiteY6" fmla="*/ 11721 h 227472"/>
                <a:gd name="connsiteX7" fmla="*/ 78699 w 93945"/>
                <a:gd name="connsiteY7" fmla="*/ 11721 h 227472"/>
                <a:gd name="connsiteX8" fmla="*/ 86150 w 93945"/>
                <a:gd name="connsiteY8" fmla="*/ -1383 h 227472"/>
                <a:gd name="connsiteX9" fmla="*/ 93946 w 93945"/>
                <a:gd name="connsiteY9" fmla="*/ 11721 h 227472"/>
                <a:gd name="connsiteX10" fmla="*/ 93946 w 93945"/>
                <a:gd name="connsiteY10" fmla="*/ 212984 h 227472"/>
                <a:gd name="connsiteX11" fmla="*/ 86506 w 93945"/>
                <a:gd name="connsiteY11" fmla="*/ 226089 h 227472"/>
                <a:gd name="connsiteX12" fmla="*/ 78699 w 93945"/>
                <a:gd name="connsiteY12" fmla="*/ 212984 h 227472"/>
                <a:gd name="connsiteX13" fmla="*/ 78699 w 93945"/>
                <a:gd name="connsiteY13" fmla="*/ 11721 h 22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45" h="227472">
                  <a:moveTo>
                    <a:pt x="0" y="11721"/>
                  </a:moveTo>
                  <a:cubicBezTo>
                    <a:pt x="0" y="6052"/>
                    <a:pt x="0" y="-1383"/>
                    <a:pt x="7441" y="-1383"/>
                  </a:cubicBezTo>
                  <a:cubicBezTo>
                    <a:pt x="15249" y="-1383"/>
                    <a:pt x="15249" y="5707"/>
                    <a:pt x="15249" y="11721"/>
                  </a:cubicBezTo>
                  <a:lnTo>
                    <a:pt x="15249" y="212984"/>
                  </a:lnTo>
                  <a:cubicBezTo>
                    <a:pt x="15249" y="218653"/>
                    <a:pt x="15249" y="226089"/>
                    <a:pt x="7797" y="226089"/>
                  </a:cubicBezTo>
                  <a:cubicBezTo>
                    <a:pt x="0" y="226089"/>
                    <a:pt x="0" y="219009"/>
                    <a:pt x="0" y="212984"/>
                  </a:cubicBezTo>
                  <a:lnTo>
                    <a:pt x="0" y="11721"/>
                  </a:lnTo>
                  <a:close/>
                  <a:moveTo>
                    <a:pt x="78699" y="11721"/>
                  </a:moveTo>
                  <a:cubicBezTo>
                    <a:pt x="78699" y="6052"/>
                    <a:pt x="78699" y="-1383"/>
                    <a:pt x="86150" y="-1383"/>
                  </a:cubicBezTo>
                  <a:cubicBezTo>
                    <a:pt x="93946" y="-1383"/>
                    <a:pt x="93946" y="5707"/>
                    <a:pt x="93946" y="11721"/>
                  </a:cubicBezTo>
                  <a:lnTo>
                    <a:pt x="93946" y="212984"/>
                  </a:lnTo>
                  <a:cubicBezTo>
                    <a:pt x="93946" y="218653"/>
                    <a:pt x="93946" y="226089"/>
                    <a:pt x="86506" y="226089"/>
                  </a:cubicBezTo>
                  <a:cubicBezTo>
                    <a:pt x="78699" y="226089"/>
                    <a:pt x="78699" y="219009"/>
                    <a:pt x="78699" y="212984"/>
                  </a:cubicBezTo>
                  <a:lnTo>
                    <a:pt x="78699" y="1172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DFA050D-EF42-E98C-1938-428F1FB6DE8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 flipV="1">
              <a:off x="12011304" y="-21475665"/>
              <a:ext cx="90354" cy="164737"/>
            </a:xfrm>
            <a:custGeom>
              <a:avLst/>
              <a:gdLst>
                <a:gd name="connsiteX0" fmla="*/ 56098 w 90354"/>
                <a:gd name="connsiteY0" fmla="*/ 156420 h 164737"/>
                <a:gd name="connsiteX1" fmla="*/ 48658 w 90354"/>
                <a:gd name="connsiteY1" fmla="*/ 163356 h 164737"/>
                <a:gd name="connsiteX2" fmla="*/ 0 w 90354"/>
                <a:gd name="connsiteY2" fmla="*/ 147482 h 164737"/>
                <a:gd name="connsiteX3" fmla="*/ 0 w 90354"/>
                <a:gd name="connsiteY3" fmla="*/ 138546 h 164737"/>
                <a:gd name="connsiteX4" fmla="*/ 35991 w 90354"/>
                <a:gd name="connsiteY4" fmla="*/ 145493 h 164737"/>
                <a:gd name="connsiteX5" fmla="*/ 35991 w 90354"/>
                <a:gd name="connsiteY5" fmla="*/ 18962 h 164737"/>
                <a:gd name="connsiteX6" fmla="*/ 11166 w 90354"/>
                <a:gd name="connsiteY6" fmla="*/ 7557 h 164737"/>
                <a:gd name="connsiteX7" fmla="*/ 1735 w 90354"/>
                <a:gd name="connsiteY7" fmla="*/ 7557 h 164737"/>
                <a:gd name="connsiteX8" fmla="*/ 1735 w 90354"/>
                <a:gd name="connsiteY8" fmla="*/ -1381 h 164737"/>
                <a:gd name="connsiteX9" fmla="*/ 45922 w 90354"/>
                <a:gd name="connsiteY9" fmla="*/ -391 h 164737"/>
                <a:gd name="connsiteX10" fmla="*/ 90354 w 90354"/>
                <a:gd name="connsiteY10" fmla="*/ -1381 h 164737"/>
                <a:gd name="connsiteX11" fmla="*/ 90354 w 90354"/>
                <a:gd name="connsiteY11" fmla="*/ 7557 h 164737"/>
                <a:gd name="connsiteX12" fmla="*/ 80922 w 90354"/>
                <a:gd name="connsiteY12" fmla="*/ 7557 h 164737"/>
                <a:gd name="connsiteX13" fmla="*/ 56098 w 90354"/>
                <a:gd name="connsiteY13" fmla="*/ 18962 h 164737"/>
                <a:gd name="connsiteX14" fmla="*/ 56098 w 90354"/>
                <a:gd name="connsiteY14" fmla="*/ 156420 h 16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354" h="164737">
                  <a:moveTo>
                    <a:pt x="56098" y="156420"/>
                  </a:moveTo>
                  <a:cubicBezTo>
                    <a:pt x="56098" y="163111"/>
                    <a:pt x="55609" y="163356"/>
                    <a:pt x="48658" y="163356"/>
                  </a:cubicBezTo>
                  <a:cubicBezTo>
                    <a:pt x="32765" y="147727"/>
                    <a:pt x="10177" y="147482"/>
                    <a:pt x="0" y="147482"/>
                  </a:cubicBezTo>
                  <a:lnTo>
                    <a:pt x="0" y="138546"/>
                  </a:lnTo>
                  <a:cubicBezTo>
                    <a:pt x="5961" y="138546"/>
                    <a:pt x="22344" y="138546"/>
                    <a:pt x="35991" y="145493"/>
                  </a:cubicBezTo>
                  <a:lnTo>
                    <a:pt x="35991" y="18962"/>
                  </a:lnTo>
                  <a:cubicBezTo>
                    <a:pt x="35991" y="10779"/>
                    <a:pt x="35991" y="7557"/>
                    <a:pt x="11166" y="7557"/>
                  </a:cubicBezTo>
                  <a:lnTo>
                    <a:pt x="1735" y="7557"/>
                  </a:lnTo>
                  <a:lnTo>
                    <a:pt x="1735" y="-1381"/>
                  </a:lnTo>
                  <a:cubicBezTo>
                    <a:pt x="6206" y="-1136"/>
                    <a:pt x="36736" y="-391"/>
                    <a:pt x="45922" y="-391"/>
                  </a:cubicBezTo>
                  <a:cubicBezTo>
                    <a:pt x="53618" y="-391"/>
                    <a:pt x="84893" y="-1136"/>
                    <a:pt x="90354" y="-1381"/>
                  </a:cubicBezTo>
                  <a:lnTo>
                    <a:pt x="90354" y="7557"/>
                  </a:lnTo>
                  <a:lnTo>
                    <a:pt x="80922" y="7557"/>
                  </a:lnTo>
                  <a:cubicBezTo>
                    <a:pt x="56098" y="7557"/>
                    <a:pt x="56098" y="10779"/>
                    <a:pt x="56098" y="18962"/>
                  </a:cubicBezTo>
                  <a:lnTo>
                    <a:pt x="56098" y="156420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643196-0994-C917-9C0E-384360B6D0F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 flipV="1">
              <a:off x="12241979" y="-21765575"/>
              <a:ext cx="235761" cy="235989"/>
            </a:xfrm>
            <a:custGeom>
              <a:avLst/>
              <a:gdLst>
                <a:gd name="connsiteX0" fmla="*/ 125143 w 235761"/>
                <a:gd name="connsiteY0" fmla="*/ 109509 h 235989"/>
                <a:gd name="connsiteX1" fmla="*/ 224062 w 235761"/>
                <a:gd name="connsiteY1" fmla="*/ 109509 h 235989"/>
                <a:gd name="connsiteX2" fmla="*/ 235761 w 235761"/>
                <a:gd name="connsiteY2" fmla="*/ 116599 h 235989"/>
                <a:gd name="connsiteX3" fmla="*/ 224062 w 235761"/>
                <a:gd name="connsiteY3" fmla="*/ 123681 h 235989"/>
                <a:gd name="connsiteX4" fmla="*/ 125143 w 235761"/>
                <a:gd name="connsiteY4" fmla="*/ 123681 h 235989"/>
                <a:gd name="connsiteX5" fmla="*/ 125143 w 235761"/>
                <a:gd name="connsiteY5" fmla="*/ 222901 h 235989"/>
                <a:gd name="connsiteX6" fmla="*/ 118059 w 235761"/>
                <a:gd name="connsiteY6" fmla="*/ 234594 h 235989"/>
                <a:gd name="connsiteX7" fmla="*/ 110963 w 235761"/>
                <a:gd name="connsiteY7" fmla="*/ 222901 h 235989"/>
                <a:gd name="connsiteX8" fmla="*/ 110963 w 235761"/>
                <a:gd name="connsiteY8" fmla="*/ 123681 h 235989"/>
                <a:gd name="connsiteX9" fmla="*/ 11701 w 235761"/>
                <a:gd name="connsiteY9" fmla="*/ 123681 h 235989"/>
                <a:gd name="connsiteX10" fmla="*/ 0 w 235761"/>
                <a:gd name="connsiteY10" fmla="*/ 116599 h 235989"/>
                <a:gd name="connsiteX11" fmla="*/ 11701 w 235761"/>
                <a:gd name="connsiteY11" fmla="*/ 109509 h 235989"/>
                <a:gd name="connsiteX12" fmla="*/ 110963 w 235761"/>
                <a:gd name="connsiteY12" fmla="*/ 109509 h 235989"/>
                <a:gd name="connsiteX13" fmla="*/ 110963 w 235761"/>
                <a:gd name="connsiteY13" fmla="*/ 10300 h 235989"/>
                <a:gd name="connsiteX14" fmla="*/ 118059 w 235761"/>
                <a:gd name="connsiteY14" fmla="*/ -1395 h 235989"/>
                <a:gd name="connsiteX15" fmla="*/ 125143 w 235761"/>
                <a:gd name="connsiteY15" fmla="*/ 10300 h 235989"/>
                <a:gd name="connsiteX16" fmla="*/ 125143 w 235761"/>
                <a:gd name="connsiteY16" fmla="*/ 109509 h 2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61" h="235989">
                  <a:moveTo>
                    <a:pt x="125143" y="109509"/>
                  </a:moveTo>
                  <a:lnTo>
                    <a:pt x="224062" y="109509"/>
                  </a:lnTo>
                  <a:cubicBezTo>
                    <a:pt x="229021" y="109509"/>
                    <a:pt x="235761" y="109509"/>
                    <a:pt x="235761" y="116599"/>
                  </a:cubicBezTo>
                  <a:cubicBezTo>
                    <a:pt x="235761" y="123681"/>
                    <a:pt x="229021" y="123681"/>
                    <a:pt x="224062" y="123681"/>
                  </a:cubicBezTo>
                  <a:lnTo>
                    <a:pt x="125143" y="123681"/>
                  </a:lnTo>
                  <a:lnTo>
                    <a:pt x="125143" y="222901"/>
                  </a:lnTo>
                  <a:cubicBezTo>
                    <a:pt x="125143" y="227857"/>
                    <a:pt x="125143" y="234594"/>
                    <a:pt x="118059" y="234594"/>
                  </a:cubicBezTo>
                  <a:cubicBezTo>
                    <a:pt x="110963" y="234594"/>
                    <a:pt x="110963" y="227857"/>
                    <a:pt x="110963" y="222901"/>
                  </a:cubicBezTo>
                  <a:lnTo>
                    <a:pt x="110963" y="123681"/>
                  </a:lnTo>
                  <a:lnTo>
                    <a:pt x="11701" y="123681"/>
                  </a:lnTo>
                  <a:cubicBezTo>
                    <a:pt x="6740" y="123681"/>
                    <a:pt x="0" y="123681"/>
                    <a:pt x="0" y="116599"/>
                  </a:cubicBezTo>
                  <a:cubicBezTo>
                    <a:pt x="0" y="109509"/>
                    <a:pt x="6740" y="109509"/>
                    <a:pt x="11701" y="109509"/>
                  </a:cubicBezTo>
                  <a:lnTo>
                    <a:pt x="110963" y="109509"/>
                  </a:lnTo>
                  <a:lnTo>
                    <a:pt x="110963" y="10300"/>
                  </a:lnTo>
                  <a:cubicBezTo>
                    <a:pt x="110963" y="5341"/>
                    <a:pt x="110963" y="-1395"/>
                    <a:pt x="118059" y="-1395"/>
                  </a:cubicBezTo>
                  <a:cubicBezTo>
                    <a:pt x="125143" y="-1395"/>
                    <a:pt x="125143" y="5341"/>
                    <a:pt x="125143" y="10300"/>
                  </a:cubicBezTo>
                  <a:lnTo>
                    <a:pt x="125143" y="10950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AC9B5A-64DD-5757-39F3-0B2A852E139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 flipV="1">
              <a:off x="12595457" y="-21804901"/>
              <a:ext cx="175492" cy="250504"/>
            </a:xfrm>
            <a:custGeom>
              <a:avLst/>
              <a:gdLst>
                <a:gd name="connsiteX0" fmla="*/ 107782 w 175492"/>
                <a:gd name="connsiteY0" fmla="*/ 106671 h 250504"/>
                <a:gd name="connsiteX1" fmla="*/ 145006 w 175492"/>
                <a:gd name="connsiteY1" fmla="*/ 7107 h 250504"/>
                <a:gd name="connsiteX2" fmla="*/ 163792 w 175492"/>
                <a:gd name="connsiteY2" fmla="*/ -696 h 250504"/>
                <a:gd name="connsiteX3" fmla="*/ 171588 w 175492"/>
                <a:gd name="connsiteY3" fmla="*/ -696 h 250504"/>
                <a:gd name="connsiteX4" fmla="*/ 175493 w 175492"/>
                <a:gd name="connsiteY4" fmla="*/ 2849 h 250504"/>
                <a:gd name="connsiteX5" fmla="*/ 173723 w 175492"/>
                <a:gd name="connsiteY5" fmla="*/ 6039 h 250504"/>
                <a:gd name="connsiteX6" fmla="*/ 165560 w 175492"/>
                <a:gd name="connsiteY6" fmla="*/ 22335 h 250504"/>
                <a:gd name="connsiteX7" fmla="*/ 93246 w 175492"/>
                <a:gd name="connsiteY7" fmla="*/ 223954 h 250504"/>
                <a:gd name="connsiteX8" fmla="*/ 49993 w 175492"/>
                <a:gd name="connsiteY8" fmla="*/ 249108 h 250504"/>
                <a:gd name="connsiteX9" fmla="*/ 43609 w 175492"/>
                <a:gd name="connsiteY9" fmla="*/ 245206 h 250504"/>
                <a:gd name="connsiteX10" fmla="*/ 46801 w 175492"/>
                <a:gd name="connsiteY10" fmla="*/ 241661 h 250504"/>
                <a:gd name="connsiteX11" fmla="*/ 69846 w 175492"/>
                <a:gd name="connsiteY11" fmla="*/ 213316 h 250504"/>
                <a:gd name="connsiteX12" fmla="*/ 104235 w 175492"/>
                <a:gd name="connsiteY12" fmla="*/ 116943 h 250504"/>
                <a:gd name="connsiteX13" fmla="*/ 6384 w 175492"/>
                <a:gd name="connsiteY13" fmla="*/ 19858 h 250504"/>
                <a:gd name="connsiteX14" fmla="*/ 0 w 175492"/>
                <a:gd name="connsiteY14" fmla="*/ 8874 h 250504"/>
                <a:gd name="connsiteX15" fmla="*/ 10644 w 175492"/>
                <a:gd name="connsiteY15" fmla="*/ -1397 h 250504"/>
                <a:gd name="connsiteX16" fmla="*/ 22345 w 175492"/>
                <a:gd name="connsiteY16" fmla="*/ 6039 h 250504"/>
                <a:gd name="connsiteX17" fmla="*/ 107782 w 175492"/>
                <a:gd name="connsiteY17" fmla="*/ 106671 h 25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92" h="250504">
                  <a:moveTo>
                    <a:pt x="107782" y="106671"/>
                  </a:moveTo>
                  <a:cubicBezTo>
                    <a:pt x="122319" y="69466"/>
                    <a:pt x="139335" y="15255"/>
                    <a:pt x="145006" y="7107"/>
                  </a:cubicBezTo>
                  <a:cubicBezTo>
                    <a:pt x="150679" y="-696"/>
                    <a:pt x="154216" y="-696"/>
                    <a:pt x="163792" y="-696"/>
                  </a:cubicBezTo>
                  <a:lnTo>
                    <a:pt x="171588" y="-696"/>
                  </a:lnTo>
                  <a:cubicBezTo>
                    <a:pt x="175136" y="-340"/>
                    <a:pt x="175493" y="1783"/>
                    <a:pt x="175493" y="2849"/>
                  </a:cubicBezTo>
                  <a:cubicBezTo>
                    <a:pt x="175493" y="3918"/>
                    <a:pt x="174780" y="4628"/>
                    <a:pt x="173723" y="6039"/>
                  </a:cubicBezTo>
                  <a:cubicBezTo>
                    <a:pt x="170176" y="9942"/>
                    <a:pt x="168052" y="15255"/>
                    <a:pt x="165560" y="22335"/>
                  </a:cubicBezTo>
                  <a:lnTo>
                    <a:pt x="93246" y="223954"/>
                  </a:lnTo>
                  <a:cubicBezTo>
                    <a:pt x="85795" y="244497"/>
                    <a:pt x="66654" y="249108"/>
                    <a:pt x="49993" y="249108"/>
                  </a:cubicBezTo>
                  <a:cubicBezTo>
                    <a:pt x="48225" y="249108"/>
                    <a:pt x="43609" y="249108"/>
                    <a:pt x="43609" y="245206"/>
                  </a:cubicBezTo>
                  <a:cubicBezTo>
                    <a:pt x="43609" y="242373"/>
                    <a:pt x="46446" y="241661"/>
                    <a:pt x="46801" y="241661"/>
                  </a:cubicBezTo>
                  <a:cubicBezTo>
                    <a:pt x="58502" y="239538"/>
                    <a:pt x="60981" y="237415"/>
                    <a:pt x="69846" y="213316"/>
                  </a:cubicBezTo>
                  <a:lnTo>
                    <a:pt x="104235" y="116943"/>
                  </a:lnTo>
                  <a:lnTo>
                    <a:pt x="6384" y="19858"/>
                  </a:lnTo>
                  <a:cubicBezTo>
                    <a:pt x="2136" y="15611"/>
                    <a:pt x="0" y="13477"/>
                    <a:pt x="0" y="8874"/>
                  </a:cubicBezTo>
                  <a:cubicBezTo>
                    <a:pt x="0" y="2849"/>
                    <a:pt x="4972" y="-1397"/>
                    <a:pt x="10644" y="-1397"/>
                  </a:cubicBezTo>
                  <a:cubicBezTo>
                    <a:pt x="16317" y="-1397"/>
                    <a:pt x="19508" y="2493"/>
                    <a:pt x="22345" y="6039"/>
                  </a:cubicBezTo>
                  <a:lnTo>
                    <a:pt x="107782" y="10667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7C3D99B-6CB8-C405-A4DA-6E2C7B9BA09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 flipV="1">
              <a:off x="12830322" y="-21824745"/>
              <a:ext cx="83303" cy="354326"/>
            </a:xfrm>
            <a:custGeom>
              <a:avLst/>
              <a:gdLst>
                <a:gd name="connsiteX0" fmla="*/ 14180 w 83303"/>
                <a:gd name="connsiteY0" fmla="*/ 340882 h 354326"/>
                <a:gd name="connsiteX1" fmla="*/ 7085 w 83303"/>
                <a:gd name="connsiteY1" fmla="*/ 352932 h 354326"/>
                <a:gd name="connsiteX2" fmla="*/ 0 w 83303"/>
                <a:gd name="connsiteY2" fmla="*/ 339825 h 354326"/>
                <a:gd name="connsiteX3" fmla="*/ 0 w 83303"/>
                <a:gd name="connsiteY3" fmla="*/ 11709 h 354326"/>
                <a:gd name="connsiteX4" fmla="*/ 7085 w 83303"/>
                <a:gd name="connsiteY4" fmla="*/ -1395 h 354326"/>
                <a:gd name="connsiteX5" fmla="*/ 14180 w 83303"/>
                <a:gd name="connsiteY5" fmla="*/ 10654 h 354326"/>
                <a:gd name="connsiteX6" fmla="*/ 14180 w 83303"/>
                <a:gd name="connsiteY6" fmla="*/ 340882 h 354326"/>
                <a:gd name="connsiteX7" fmla="*/ 83303 w 83303"/>
                <a:gd name="connsiteY7" fmla="*/ 339825 h 354326"/>
                <a:gd name="connsiteX8" fmla="*/ 76218 w 83303"/>
                <a:gd name="connsiteY8" fmla="*/ 352932 h 354326"/>
                <a:gd name="connsiteX9" fmla="*/ 69122 w 83303"/>
                <a:gd name="connsiteY9" fmla="*/ 340882 h 354326"/>
                <a:gd name="connsiteX10" fmla="*/ 69122 w 83303"/>
                <a:gd name="connsiteY10" fmla="*/ 10654 h 354326"/>
                <a:gd name="connsiteX11" fmla="*/ 76218 w 83303"/>
                <a:gd name="connsiteY11" fmla="*/ -1395 h 354326"/>
                <a:gd name="connsiteX12" fmla="*/ 83303 w 83303"/>
                <a:gd name="connsiteY12" fmla="*/ 11709 h 354326"/>
                <a:gd name="connsiteX13" fmla="*/ 83303 w 83303"/>
                <a:gd name="connsiteY13" fmla="*/ 339825 h 3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303" h="354326">
                  <a:moveTo>
                    <a:pt x="14180" y="340882"/>
                  </a:moveTo>
                  <a:cubicBezTo>
                    <a:pt x="14180" y="346551"/>
                    <a:pt x="14180" y="352932"/>
                    <a:pt x="7085" y="352932"/>
                  </a:cubicBezTo>
                  <a:cubicBezTo>
                    <a:pt x="0" y="352932"/>
                    <a:pt x="0" y="345140"/>
                    <a:pt x="0" y="339825"/>
                  </a:cubicBezTo>
                  <a:lnTo>
                    <a:pt x="0" y="11709"/>
                  </a:lnTo>
                  <a:cubicBezTo>
                    <a:pt x="0" y="6041"/>
                    <a:pt x="0" y="-1395"/>
                    <a:pt x="7085" y="-1395"/>
                  </a:cubicBezTo>
                  <a:cubicBezTo>
                    <a:pt x="14180" y="-1395"/>
                    <a:pt x="14180" y="4983"/>
                    <a:pt x="14180" y="10654"/>
                  </a:cubicBezTo>
                  <a:lnTo>
                    <a:pt x="14180" y="340882"/>
                  </a:lnTo>
                  <a:close/>
                  <a:moveTo>
                    <a:pt x="83303" y="339825"/>
                  </a:moveTo>
                  <a:cubicBezTo>
                    <a:pt x="83303" y="345494"/>
                    <a:pt x="83303" y="352932"/>
                    <a:pt x="76218" y="352932"/>
                  </a:cubicBezTo>
                  <a:cubicBezTo>
                    <a:pt x="69122" y="352932"/>
                    <a:pt x="69122" y="346551"/>
                    <a:pt x="69122" y="340882"/>
                  </a:cubicBezTo>
                  <a:lnTo>
                    <a:pt x="69122" y="10654"/>
                  </a:lnTo>
                  <a:cubicBezTo>
                    <a:pt x="69122" y="4983"/>
                    <a:pt x="69122" y="-1395"/>
                    <a:pt x="76218" y="-1395"/>
                  </a:cubicBezTo>
                  <a:cubicBezTo>
                    <a:pt x="83303" y="-1395"/>
                    <a:pt x="83303" y="6397"/>
                    <a:pt x="83303" y="11709"/>
                  </a:cubicBezTo>
                  <a:lnTo>
                    <a:pt x="83303" y="33982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6B041-C01C-F3FE-6E75-398DD9CB22D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 flipV="1">
              <a:off x="12975331" y="-21806315"/>
              <a:ext cx="278646" cy="247315"/>
            </a:xfrm>
            <a:custGeom>
              <a:avLst/>
              <a:gdLst>
                <a:gd name="connsiteX0" fmla="*/ 153503 w 278646"/>
                <a:gd name="connsiteY0" fmla="*/ 236713 h 247315"/>
                <a:gd name="connsiteX1" fmla="*/ 139323 w 278646"/>
                <a:gd name="connsiteY1" fmla="*/ 245918 h 247315"/>
                <a:gd name="connsiteX2" fmla="*/ 125499 w 278646"/>
                <a:gd name="connsiteY2" fmla="*/ 236713 h 247315"/>
                <a:gd name="connsiteX3" fmla="*/ 37581 w 278646"/>
                <a:gd name="connsiteY3" fmla="*/ 23403 h 247315"/>
                <a:gd name="connsiteX4" fmla="*/ 7440 w 278646"/>
                <a:gd name="connsiteY4" fmla="*/ 15255 h 247315"/>
                <a:gd name="connsiteX5" fmla="*/ 0 w 278646"/>
                <a:gd name="connsiteY5" fmla="*/ 15255 h 247315"/>
                <a:gd name="connsiteX6" fmla="*/ 0 w 278646"/>
                <a:gd name="connsiteY6" fmla="*/ -1397 h 247315"/>
                <a:gd name="connsiteX7" fmla="*/ 41473 w 278646"/>
                <a:gd name="connsiteY7" fmla="*/ -331 h 247315"/>
                <a:gd name="connsiteX8" fmla="*/ 88274 w 278646"/>
                <a:gd name="connsiteY8" fmla="*/ -1397 h 247315"/>
                <a:gd name="connsiteX9" fmla="*/ 88274 w 278646"/>
                <a:gd name="connsiteY9" fmla="*/ 15255 h 247315"/>
                <a:gd name="connsiteX10" fmla="*/ 56721 w 278646"/>
                <a:gd name="connsiteY10" fmla="*/ 19866 h 247315"/>
                <a:gd name="connsiteX11" fmla="*/ 58144 w 278646"/>
                <a:gd name="connsiteY11" fmla="*/ 24113 h 247315"/>
                <a:gd name="connsiteX12" fmla="*/ 75862 w 278646"/>
                <a:gd name="connsiteY12" fmla="*/ 66987 h 247315"/>
                <a:gd name="connsiteX13" fmla="*/ 170876 w 278646"/>
                <a:gd name="connsiteY13" fmla="*/ 66987 h 247315"/>
                <a:gd name="connsiteX14" fmla="*/ 192151 w 278646"/>
                <a:gd name="connsiteY14" fmla="*/ 15255 h 247315"/>
                <a:gd name="connsiteX15" fmla="*/ 158463 w 278646"/>
                <a:gd name="connsiteY15" fmla="*/ 15255 h 247315"/>
                <a:gd name="connsiteX16" fmla="*/ 158463 w 278646"/>
                <a:gd name="connsiteY16" fmla="*/ -1397 h 247315"/>
                <a:gd name="connsiteX17" fmla="*/ 220868 w 278646"/>
                <a:gd name="connsiteY17" fmla="*/ -331 h 247315"/>
                <a:gd name="connsiteX18" fmla="*/ 278647 w 278646"/>
                <a:gd name="connsiteY18" fmla="*/ -1397 h 247315"/>
                <a:gd name="connsiteX19" fmla="*/ 278647 w 278646"/>
                <a:gd name="connsiteY19" fmla="*/ 15255 h 247315"/>
                <a:gd name="connsiteX20" fmla="*/ 244258 w 278646"/>
                <a:gd name="connsiteY20" fmla="*/ 15255 h 247315"/>
                <a:gd name="connsiteX21" fmla="*/ 153503 w 278646"/>
                <a:gd name="connsiteY21" fmla="*/ 236713 h 247315"/>
                <a:gd name="connsiteX22" fmla="*/ 123374 w 278646"/>
                <a:gd name="connsiteY22" fmla="*/ 182146 h 247315"/>
                <a:gd name="connsiteX23" fmla="*/ 163791 w 278646"/>
                <a:gd name="connsiteY23" fmla="*/ 83639 h 247315"/>
                <a:gd name="connsiteX24" fmla="*/ 82958 w 278646"/>
                <a:gd name="connsiteY24" fmla="*/ 83639 h 247315"/>
                <a:gd name="connsiteX25" fmla="*/ 123374 w 278646"/>
                <a:gd name="connsiteY25" fmla="*/ 182146 h 24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646" h="247315">
                  <a:moveTo>
                    <a:pt x="153503" y="236713"/>
                  </a:moveTo>
                  <a:cubicBezTo>
                    <a:pt x="149610" y="245918"/>
                    <a:pt x="145351" y="245918"/>
                    <a:pt x="139323" y="245918"/>
                  </a:cubicBezTo>
                  <a:cubicBezTo>
                    <a:pt x="129402" y="245918"/>
                    <a:pt x="127978" y="243083"/>
                    <a:pt x="125499" y="236713"/>
                  </a:cubicBezTo>
                  <a:lnTo>
                    <a:pt x="37581" y="23403"/>
                  </a:lnTo>
                  <a:cubicBezTo>
                    <a:pt x="35456" y="18088"/>
                    <a:pt x="34389" y="15255"/>
                    <a:pt x="7440" y="15255"/>
                  </a:cubicBezTo>
                  <a:lnTo>
                    <a:pt x="0" y="15255"/>
                  </a:lnTo>
                  <a:lnTo>
                    <a:pt x="0" y="-1397"/>
                  </a:lnTo>
                  <a:cubicBezTo>
                    <a:pt x="13468" y="-1041"/>
                    <a:pt x="30485" y="-331"/>
                    <a:pt x="41473" y="-331"/>
                  </a:cubicBezTo>
                  <a:cubicBezTo>
                    <a:pt x="55308" y="-331"/>
                    <a:pt x="75161" y="-331"/>
                    <a:pt x="88274" y="-1397"/>
                  </a:cubicBezTo>
                  <a:lnTo>
                    <a:pt x="88274" y="15255"/>
                  </a:lnTo>
                  <a:cubicBezTo>
                    <a:pt x="87562" y="15255"/>
                    <a:pt x="56721" y="15255"/>
                    <a:pt x="56721" y="19866"/>
                  </a:cubicBezTo>
                  <a:cubicBezTo>
                    <a:pt x="56721" y="20211"/>
                    <a:pt x="57789" y="23757"/>
                    <a:pt x="58144" y="24113"/>
                  </a:cubicBezTo>
                  <a:lnTo>
                    <a:pt x="75862" y="66987"/>
                  </a:lnTo>
                  <a:lnTo>
                    <a:pt x="170876" y="66987"/>
                  </a:lnTo>
                  <a:lnTo>
                    <a:pt x="192151" y="15255"/>
                  </a:lnTo>
                  <a:lnTo>
                    <a:pt x="158463" y="15255"/>
                  </a:lnTo>
                  <a:lnTo>
                    <a:pt x="158463" y="-1397"/>
                  </a:lnTo>
                  <a:cubicBezTo>
                    <a:pt x="171943" y="-331"/>
                    <a:pt x="205620" y="-331"/>
                    <a:pt x="220868" y="-331"/>
                  </a:cubicBezTo>
                  <a:cubicBezTo>
                    <a:pt x="235049" y="-331"/>
                    <a:pt x="266245" y="-331"/>
                    <a:pt x="278647" y="-1397"/>
                  </a:cubicBezTo>
                  <a:lnTo>
                    <a:pt x="278647" y="15255"/>
                  </a:lnTo>
                  <a:lnTo>
                    <a:pt x="244258" y="15255"/>
                  </a:lnTo>
                  <a:lnTo>
                    <a:pt x="153503" y="236713"/>
                  </a:lnTo>
                  <a:close/>
                  <a:moveTo>
                    <a:pt x="123374" y="182146"/>
                  </a:moveTo>
                  <a:lnTo>
                    <a:pt x="163791" y="83639"/>
                  </a:lnTo>
                  <a:lnTo>
                    <a:pt x="82958" y="83639"/>
                  </a:lnTo>
                  <a:lnTo>
                    <a:pt x="123374" y="18214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19ADB7-3EC5-7D8D-41F0-4762BA4F4AA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 flipV="1">
              <a:off x="13315877" y="-21824745"/>
              <a:ext cx="83301" cy="354326"/>
            </a:xfrm>
            <a:custGeom>
              <a:avLst/>
              <a:gdLst>
                <a:gd name="connsiteX0" fmla="*/ 14180 w 83301"/>
                <a:gd name="connsiteY0" fmla="*/ 340882 h 354326"/>
                <a:gd name="connsiteX1" fmla="*/ 7085 w 83301"/>
                <a:gd name="connsiteY1" fmla="*/ 352932 h 354326"/>
                <a:gd name="connsiteX2" fmla="*/ 0 w 83301"/>
                <a:gd name="connsiteY2" fmla="*/ 339825 h 354326"/>
                <a:gd name="connsiteX3" fmla="*/ 0 w 83301"/>
                <a:gd name="connsiteY3" fmla="*/ 11709 h 354326"/>
                <a:gd name="connsiteX4" fmla="*/ 7085 w 83301"/>
                <a:gd name="connsiteY4" fmla="*/ -1395 h 354326"/>
                <a:gd name="connsiteX5" fmla="*/ 14180 w 83301"/>
                <a:gd name="connsiteY5" fmla="*/ 10654 h 354326"/>
                <a:gd name="connsiteX6" fmla="*/ 14180 w 83301"/>
                <a:gd name="connsiteY6" fmla="*/ 340882 h 354326"/>
                <a:gd name="connsiteX7" fmla="*/ 83302 w 83301"/>
                <a:gd name="connsiteY7" fmla="*/ 339825 h 354326"/>
                <a:gd name="connsiteX8" fmla="*/ 76218 w 83301"/>
                <a:gd name="connsiteY8" fmla="*/ 352932 h 354326"/>
                <a:gd name="connsiteX9" fmla="*/ 69123 w 83301"/>
                <a:gd name="connsiteY9" fmla="*/ 340882 h 354326"/>
                <a:gd name="connsiteX10" fmla="*/ 69123 w 83301"/>
                <a:gd name="connsiteY10" fmla="*/ 10654 h 354326"/>
                <a:gd name="connsiteX11" fmla="*/ 76218 w 83301"/>
                <a:gd name="connsiteY11" fmla="*/ -1395 h 354326"/>
                <a:gd name="connsiteX12" fmla="*/ 83302 w 83301"/>
                <a:gd name="connsiteY12" fmla="*/ 11709 h 354326"/>
                <a:gd name="connsiteX13" fmla="*/ 83302 w 83301"/>
                <a:gd name="connsiteY13" fmla="*/ 339825 h 3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301" h="354326">
                  <a:moveTo>
                    <a:pt x="14180" y="340882"/>
                  </a:moveTo>
                  <a:cubicBezTo>
                    <a:pt x="14180" y="346551"/>
                    <a:pt x="14180" y="352932"/>
                    <a:pt x="7085" y="352932"/>
                  </a:cubicBezTo>
                  <a:cubicBezTo>
                    <a:pt x="0" y="352932"/>
                    <a:pt x="0" y="345140"/>
                    <a:pt x="0" y="339825"/>
                  </a:cubicBezTo>
                  <a:lnTo>
                    <a:pt x="0" y="11709"/>
                  </a:lnTo>
                  <a:cubicBezTo>
                    <a:pt x="0" y="6041"/>
                    <a:pt x="0" y="-1395"/>
                    <a:pt x="7085" y="-1395"/>
                  </a:cubicBezTo>
                  <a:cubicBezTo>
                    <a:pt x="14180" y="-1395"/>
                    <a:pt x="14180" y="4983"/>
                    <a:pt x="14180" y="10654"/>
                  </a:cubicBezTo>
                  <a:lnTo>
                    <a:pt x="14180" y="340882"/>
                  </a:lnTo>
                  <a:close/>
                  <a:moveTo>
                    <a:pt x="83302" y="339825"/>
                  </a:moveTo>
                  <a:cubicBezTo>
                    <a:pt x="83302" y="345494"/>
                    <a:pt x="83302" y="352932"/>
                    <a:pt x="76218" y="352932"/>
                  </a:cubicBezTo>
                  <a:cubicBezTo>
                    <a:pt x="69123" y="352932"/>
                    <a:pt x="69123" y="346551"/>
                    <a:pt x="69123" y="340882"/>
                  </a:cubicBezTo>
                  <a:lnTo>
                    <a:pt x="69123" y="10654"/>
                  </a:lnTo>
                  <a:cubicBezTo>
                    <a:pt x="69123" y="4983"/>
                    <a:pt x="69123" y="-1395"/>
                    <a:pt x="76218" y="-1395"/>
                  </a:cubicBezTo>
                  <a:cubicBezTo>
                    <a:pt x="83302" y="-1395"/>
                    <a:pt x="83302" y="6397"/>
                    <a:pt x="83302" y="11709"/>
                  </a:cubicBezTo>
                  <a:lnTo>
                    <a:pt x="83302" y="33982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D87E37-7F07-EE5F-2179-BE3DD6E83FE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 flipV="1">
              <a:off x="13473408" y="-21670591"/>
              <a:ext cx="90354" cy="164735"/>
            </a:xfrm>
            <a:custGeom>
              <a:avLst/>
              <a:gdLst>
                <a:gd name="connsiteX0" fmla="*/ 56098 w 90354"/>
                <a:gd name="connsiteY0" fmla="*/ 156407 h 164735"/>
                <a:gd name="connsiteX1" fmla="*/ 48658 w 90354"/>
                <a:gd name="connsiteY1" fmla="*/ 163343 h 164735"/>
                <a:gd name="connsiteX2" fmla="*/ 0 w 90354"/>
                <a:gd name="connsiteY2" fmla="*/ 147471 h 164735"/>
                <a:gd name="connsiteX3" fmla="*/ 0 w 90354"/>
                <a:gd name="connsiteY3" fmla="*/ 138532 h 164735"/>
                <a:gd name="connsiteX4" fmla="*/ 35991 w 90354"/>
                <a:gd name="connsiteY4" fmla="*/ 145480 h 164735"/>
                <a:gd name="connsiteX5" fmla="*/ 35991 w 90354"/>
                <a:gd name="connsiteY5" fmla="*/ 18949 h 164735"/>
                <a:gd name="connsiteX6" fmla="*/ 11166 w 90354"/>
                <a:gd name="connsiteY6" fmla="*/ 7544 h 164735"/>
                <a:gd name="connsiteX7" fmla="*/ 1735 w 90354"/>
                <a:gd name="connsiteY7" fmla="*/ 7544 h 164735"/>
                <a:gd name="connsiteX8" fmla="*/ 1735 w 90354"/>
                <a:gd name="connsiteY8" fmla="*/ -1392 h 164735"/>
                <a:gd name="connsiteX9" fmla="*/ 45922 w 90354"/>
                <a:gd name="connsiteY9" fmla="*/ -404 h 164735"/>
                <a:gd name="connsiteX10" fmla="*/ 90354 w 90354"/>
                <a:gd name="connsiteY10" fmla="*/ -1392 h 164735"/>
                <a:gd name="connsiteX11" fmla="*/ 90354 w 90354"/>
                <a:gd name="connsiteY11" fmla="*/ 7544 h 164735"/>
                <a:gd name="connsiteX12" fmla="*/ 80922 w 90354"/>
                <a:gd name="connsiteY12" fmla="*/ 7544 h 164735"/>
                <a:gd name="connsiteX13" fmla="*/ 56098 w 90354"/>
                <a:gd name="connsiteY13" fmla="*/ 18949 h 164735"/>
                <a:gd name="connsiteX14" fmla="*/ 56098 w 90354"/>
                <a:gd name="connsiteY14" fmla="*/ 156407 h 1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354" h="164735">
                  <a:moveTo>
                    <a:pt x="56098" y="156407"/>
                  </a:moveTo>
                  <a:cubicBezTo>
                    <a:pt x="56098" y="163098"/>
                    <a:pt x="55609" y="163343"/>
                    <a:pt x="48658" y="163343"/>
                  </a:cubicBezTo>
                  <a:cubicBezTo>
                    <a:pt x="32765" y="147714"/>
                    <a:pt x="10177" y="147471"/>
                    <a:pt x="0" y="147471"/>
                  </a:cubicBezTo>
                  <a:lnTo>
                    <a:pt x="0" y="138532"/>
                  </a:lnTo>
                  <a:cubicBezTo>
                    <a:pt x="5962" y="138532"/>
                    <a:pt x="22344" y="138532"/>
                    <a:pt x="35991" y="145480"/>
                  </a:cubicBezTo>
                  <a:lnTo>
                    <a:pt x="35991" y="18949"/>
                  </a:lnTo>
                  <a:cubicBezTo>
                    <a:pt x="35991" y="10768"/>
                    <a:pt x="35991" y="7544"/>
                    <a:pt x="11166" y="7544"/>
                  </a:cubicBezTo>
                  <a:lnTo>
                    <a:pt x="1735" y="7544"/>
                  </a:lnTo>
                  <a:lnTo>
                    <a:pt x="1735" y="-1392"/>
                  </a:lnTo>
                  <a:cubicBezTo>
                    <a:pt x="6206" y="-1149"/>
                    <a:pt x="36736" y="-404"/>
                    <a:pt x="45922" y="-404"/>
                  </a:cubicBezTo>
                  <a:cubicBezTo>
                    <a:pt x="53618" y="-404"/>
                    <a:pt x="84893" y="-1149"/>
                    <a:pt x="90354" y="-1392"/>
                  </a:cubicBezTo>
                  <a:lnTo>
                    <a:pt x="90354" y="7544"/>
                  </a:lnTo>
                  <a:lnTo>
                    <a:pt x="80922" y="7544"/>
                  </a:lnTo>
                  <a:cubicBezTo>
                    <a:pt x="56098" y="7544"/>
                    <a:pt x="56098" y="10768"/>
                    <a:pt x="56098" y="18949"/>
                  </a:cubicBezTo>
                  <a:lnTo>
                    <a:pt x="56098" y="15640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0BF68A-91A8-8750-B851-AAE21D9036F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 flipV="1">
              <a:off x="14089876" y="-21776912"/>
              <a:ext cx="432596" cy="221814"/>
            </a:xfrm>
            <a:custGeom>
              <a:avLst/>
              <a:gdLst>
                <a:gd name="connsiteX0" fmla="*/ 62038 w 432596"/>
                <a:gd name="connsiteY0" fmla="*/ 71245 h 221814"/>
                <a:gd name="connsiteX1" fmla="*/ 98907 w 432596"/>
                <a:gd name="connsiteY1" fmla="*/ 38642 h 221814"/>
                <a:gd name="connsiteX2" fmla="*/ 58846 w 432596"/>
                <a:gd name="connsiteY2" fmla="*/ 6406 h 221814"/>
                <a:gd name="connsiteX3" fmla="*/ 9576 w 432596"/>
                <a:gd name="connsiteY3" fmla="*/ 56716 h 221814"/>
                <a:gd name="connsiteX4" fmla="*/ 4605 w 432596"/>
                <a:gd name="connsiteY4" fmla="*/ 62741 h 221814"/>
                <a:gd name="connsiteX5" fmla="*/ 0 w 432596"/>
                <a:gd name="connsiteY5" fmla="*/ 53881 h 221814"/>
                <a:gd name="connsiteX6" fmla="*/ 0 w 432596"/>
                <a:gd name="connsiteY6" fmla="*/ 7108 h 221814"/>
                <a:gd name="connsiteX7" fmla="*/ 3905 w 432596"/>
                <a:gd name="connsiteY7" fmla="*/ -1396 h 221814"/>
                <a:gd name="connsiteX8" fmla="*/ 12758 w 432596"/>
                <a:gd name="connsiteY8" fmla="*/ 5694 h 221814"/>
                <a:gd name="connsiteX9" fmla="*/ 19853 w 432596"/>
                <a:gd name="connsiteY9" fmla="*/ 13842 h 221814"/>
                <a:gd name="connsiteX10" fmla="*/ 58846 w 432596"/>
                <a:gd name="connsiteY10" fmla="*/ -1396 h 221814"/>
                <a:gd name="connsiteX11" fmla="*/ 115923 w 432596"/>
                <a:gd name="connsiteY11" fmla="*/ 47858 h 221814"/>
                <a:gd name="connsiteX12" fmla="*/ 101043 w 432596"/>
                <a:gd name="connsiteY12" fmla="*/ 81516 h 221814"/>
                <a:gd name="connsiteX13" fmla="*/ 60625 w 432596"/>
                <a:gd name="connsiteY13" fmla="*/ 98522 h 221814"/>
                <a:gd name="connsiteX14" fmla="*/ 17017 w 432596"/>
                <a:gd name="connsiteY14" fmla="*/ 127579 h 221814"/>
                <a:gd name="connsiteX15" fmla="*/ 56721 w 432596"/>
                <a:gd name="connsiteY15" fmla="*/ 154514 h 221814"/>
                <a:gd name="connsiteX16" fmla="*/ 98207 w 432596"/>
                <a:gd name="connsiteY16" fmla="*/ 111640 h 221814"/>
                <a:gd name="connsiteX17" fmla="*/ 102455 w 432596"/>
                <a:gd name="connsiteY17" fmla="*/ 108450 h 221814"/>
                <a:gd name="connsiteX18" fmla="*/ 107060 w 432596"/>
                <a:gd name="connsiteY18" fmla="*/ 116952 h 221814"/>
                <a:gd name="connsiteX19" fmla="*/ 107060 w 432596"/>
                <a:gd name="connsiteY19" fmla="*/ 152735 h 221814"/>
                <a:gd name="connsiteX20" fmla="*/ 103167 w 432596"/>
                <a:gd name="connsiteY20" fmla="*/ 161240 h 221814"/>
                <a:gd name="connsiteX21" fmla="*/ 96070 w 432596"/>
                <a:gd name="connsiteY21" fmla="*/ 156993 h 221814"/>
                <a:gd name="connsiteX22" fmla="*/ 90043 w 432596"/>
                <a:gd name="connsiteY22" fmla="*/ 151322 h 221814"/>
                <a:gd name="connsiteX23" fmla="*/ 56721 w 432596"/>
                <a:gd name="connsiteY23" fmla="*/ 161240 h 221814"/>
                <a:gd name="connsiteX24" fmla="*/ 0 w 432596"/>
                <a:gd name="connsiteY24" fmla="*/ 117664 h 221814"/>
                <a:gd name="connsiteX25" fmla="*/ 15248 w 432596"/>
                <a:gd name="connsiteY25" fmla="*/ 87541 h 221814"/>
                <a:gd name="connsiteX26" fmla="*/ 62038 w 432596"/>
                <a:gd name="connsiteY26" fmla="*/ 71245 h 221814"/>
                <a:gd name="connsiteX27" fmla="*/ 196206 w 432596"/>
                <a:gd name="connsiteY27" fmla="*/ 21280 h 221814"/>
                <a:gd name="connsiteX28" fmla="*/ 177422 w 432596"/>
                <a:gd name="connsiteY28" fmla="*/ 40064 h 221814"/>
                <a:gd name="connsiteX29" fmla="*/ 158625 w 432596"/>
                <a:gd name="connsiteY29" fmla="*/ 21280 h 221814"/>
                <a:gd name="connsiteX30" fmla="*/ 177422 w 432596"/>
                <a:gd name="connsiteY30" fmla="*/ 2505 h 221814"/>
                <a:gd name="connsiteX31" fmla="*/ 196206 w 432596"/>
                <a:gd name="connsiteY31" fmla="*/ 21280 h 221814"/>
                <a:gd name="connsiteX32" fmla="*/ 287975 w 432596"/>
                <a:gd name="connsiteY32" fmla="*/ 144231 h 221814"/>
                <a:gd name="connsiteX33" fmla="*/ 338669 w 432596"/>
                <a:gd name="connsiteY33" fmla="*/ 144231 h 221814"/>
                <a:gd name="connsiteX34" fmla="*/ 338669 w 432596"/>
                <a:gd name="connsiteY34" fmla="*/ 155226 h 221814"/>
                <a:gd name="connsiteX35" fmla="*/ 287975 w 432596"/>
                <a:gd name="connsiteY35" fmla="*/ 155226 h 221814"/>
                <a:gd name="connsiteX36" fmla="*/ 287975 w 432596"/>
                <a:gd name="connsiteY36" fmla="*/ 220418 h 221814"/>
                <a:gd name="connsiteX37" fmla="*/ 279111 w 432596"/>
                <a:gd name="connsiteY37" fmla="*/ 220418 h 221814"/>
                <a:gd name="connsiteX38" fmla="*/ 233378 w 432596"/>
                <a:gd name="connsiteY38" fmla="*/ 152034 h 221814"/>
                <a:gd name="connsiteX39" fmla="*/ 233378 w 432596"/>
                <a:gd name="connsiteY39" fmla="*/ 144231 h 221814"/>
                <a:gd name="connsiteX40" fmla="*/ 263507 w 432596"/>
                <a:gd name="connsiteY40" fmla="*/ 144231 h 221814"/>
                <a:gd name="connsiteX41" fmla="*/ 263507 w 432596"/>
                <a:gd name="connsiteY41" fmla="*/ 46445 h 221814"/>
                <a:gd name="connsiteX42" fmla="*/ 309240 w 432596"/>
                <a:gd name="connsiteY42" fmla="*/ -1396 h 221814"/>
                <a:gd name="connsiteX43" fmla="*/ 344340 w 432596"/>
                <a:gd name="connsiteY43" fmla="*/ 46445 h 221814"/>
                <a:gd name="connsiteX44" fmla="*/ 344340 w 432596"/>
                <a:gd name="connsiteY44" fmla="*/ 66642 h 221814"/>
                <a:gd name="connsiteX45" fmla="*/ 335477 w 432596"/>
                <a:gd name="connsiteY45" fmla="*/ 66642 h 221814"/>
                <a:gd name="connsiteX46" fmla="*/ 335477 w 432596"/>
                <a:gd name="connsiteY46" fmla="*/ 47146 h 221814"/>
                <a:gd name="connsiteX47" fmla="*/ 311721 w 432596"/>
                <a:gd name="connsiteY47" fmla="*/ 7462 h 221814"/>
                <a:gd name="connsiteX48" fmla="*/ 287975 w 432596"/>
                <a:gd name="connsiteY48" fmla="*/ 45735 h 221814"/>
                <a:gd name="connsiteX49" fmla="*/ 287975 w 432596"/>
                <a:gd name="connsiteY49" fmla="*/ 144231 h 221814"/>
                <a:gd name="connsiteX50" fmla="*/ 432596 w 432596"/>
                <a:gd name="connsiteY50" fmla="*/ 21280 h 221814"/>
                <a:gd name="connsiteX51" fmla="*/ 413812 w 432596"/>
                <a:gd name="connsiteY51" fmla="*/ 40064 h 221814"/>
                <a:gd name="connsiteX52" fmla="*/ 395013 w 432596"/>
                <a:gd name="connsiteY52" fmla="*/ 21280 h 221814"/>
                <a:gd name="connsiteX53" fmla="*/ 413812 w 432596"/>
                <a:gd name="connsiteY53" fmla="*/ 2505 h 221814"/>
                <a:gd name="connsiteX54" fmla="*/ 432596 w 432596"/>
                <a:gd name="connsiteY54" fmla="*/ 21280 h 22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596" h="221814">
                  <a:moveTo>
                    <a:pt x="62038" y="71245"/>
                  </a:moveTo>
                  <a:cubicBezTo>
                    <a:pt x="69834" y="69823"/>
                    <a:pt x="98907" y="64152"/>
                    <a:pt x="98907" y="38642"/>
                  </a:cubicBezTo>
                  <a:cubicBezTo>
                    <a:pt x="98907" y="20579"/>
                    <a:pt x="86506" y="6406"/>
                    <a:pt x="58846" y="6406"/>
                  </a:cubicBezTo>
                  <a:cubicBezTo>
                    <a:pt x="29073" y="6406"/>
                    <a:pt x="16305" y="26604"/>
                    <a:pt x="9576" y="56716"/>
                  </a:cubicBezTo>
                  <a:cubicBezTo>
                    <a:pt x="8509" y="61319"/>
                    <a:pt x="8152" y="62741"/>
                    <a:pt x="4605" y="62741"/>
                  </a:cubicBezTo>
                  <a:cubicBezTo>
                    <a:pt x="0" y="62741"/>
                    <a:pt x="0" y="60262"/>
                    <a:pt x="0" y="53881"/>
                  </a:cubicBezTo>
                  <a:lnTo>
                    <a:pt x="0" y="7108"/>
                  </a:lnTo>
                  <a:cubicBezTo>
                    <a:pt x="0" y="1083"/>
                    <a:pt x="0" y="-1396"/>
                    <a:pt x="3905" y="-1396"/>
                  </a:cubicBezTo>
                  <a:cubicBezTo>
                    <a:pt x="5673" y="-1396"/>
                    <a:pt x="6028" y="-1040"/>
                    <a:pt x="12758" y="5694"/>
                  </a:cubicBezTo>
                  <a:cubicBezTo>
                    <a:pt x="13469" y="6406"/>
                    <a:pt x="13469" y="7108"/>
                    <a:pt x="19853" y="13842"/>
                  </a:cubicBezTo>
                  <a:cubicBezTo>
                    <a:pt x="35445" y="-1040"/>
                    <a:pt x="51406" y="-1396"/>
                    <a:pt x="58846" y="-1396"/>
                  </a:cubicBezTo>
                  <a:cubicBezTo>
                    <a:pt x="99619" y="-1396"/>
                    <a:pt x="115923" y="22346"/>
                    <a:pt x="115923" y="47858"/>
                  </a:cubicBezTo>
                  <a:cubicBezTo>
                    <a:pt x="115923" y="66642"/>
                    <a:pt x="105290" y="77270"/>
                    <a:pt x="101043" y="81516"/>
                  </a:cubicBezTo>
                  <a:cubicBezTo>
                    <a:pt x="89342" y="92853"/>
                    <a:pt x="75507" y="95689"/>
                    <a:pt x="60625" y="98522"/>
                  </a:cubicBezTo>
                  <a:cubicBezTo>
                    <a:pt x="40773" y="102426"/>
                    <a:pt x="17017" y="107026"/>
                    <a:pt x="17017" y="127579"/>
                  </a:cubicBezTo>
                  <a:cubicBezTo>
                    <a:pt x="17017" y="139985"/>
                    <a:pt x="26236" y="154514"/>
                    <a:pt x="56721" y="154514"/>
                  </a:cubicBezTo>
                  <a:cubicBezTo>
                    <a:pt x="95715" y="154514"/>
                    <a:pt x="97494" y="122623"/>
                    <a:pt x="98207" y="111640"/>
                  </a:cubicBezTo>
                  <a:cubicBezTo>
                    <a:pt x="98551" y="108450"/>
                    <a:pt x="101743" y="108450"/>
                    <a:pt x="102455" y="108450"/>
                  </a:cubicBezTo>
                  <a:cubicBezTo>
                    <a:pt x="107060" y="108450"/>
                    <a:pt x="107060" y="110218"/>
                    <a:pt x="107060" y="116952"/>
                  </a:cubicBezTo>
                  <a:lnTo>
                    <a:pt x="107060" y="152735"/>
                  </a:lnTo>
                  <a:cubicBezTo>
                    <a:pt x="107060" y="158760"/>
                    <a:pt x="107060" y="161240"/>
                    <a:pt x="103167" y="161240"/>
                  </a:cubicBezTo>
                  <a:cubicBezTo>
                    <a:pt x="101387" y="161240"/>
                    <a:pt x="100686" y="161240"/>
                    <a:pt x="96070" y="156993"/>
                  </a:cubicBezTo>
                  <a:cubicBezTo>
                    <a:pt x="95015" y="155569"/>
                    <a:pt x="91466" y="152390"/>
                    <a:pt x="90043" y="151322"/>
                  </a:cubicBezTo>
                  <a:cubicBezTo>
                    <a:pt x="76575" y="161240"/>
                    <a:pt x="62038" y="161240"/>
                    <a:pt x="56721" y="161240"/>
                  </a:cubicBezTo>
                  <a:cubicBezTo>
                    <a:pt x="13469" y="161240"/>
                    <a:pt x="0" y="137506"/>
                    <a:pt x="0" y="117664"/>
                  </a:cubicBezTo>
                  <a:cubicBezTo>
                    <a:pt x="0" y="105259"/>
                    <a:pt x="5673" y="95333"/>
                    <a:pt x="15248" y="87541"/>
                  </a:cubicBezTo>
                  <a:cubicBezTo>
                    <a:pt x="26592" y="78325"/>
                    <a:pt x="36513" y="76201"/>
                    <a:pt x="62038" y="71245"/>
                  </a:cubicBezTo>
                  <a:close/>
                  <a:moveTo>
                    <a:pt x="196206" y="21280"/>
                  </a:moveTo>
                  <a:cubicBezTo>
                    <a:pt x="196206" y="31562"/>
                    <a:pt x="187698" y="40064"/>
                    <a:pt x="177422" y="40064"/>
                  </a:cubicBezTo>
                  <a:cubicBezTo>
                    <a:pt x="167134" y="40064"/>
                    <a:pt x="158625" y="31562"/>
                    <a:pt x="158625" y="21280"/>
                  </a:cubicBezTo>
                  <a:cubicBezTo>
                    <a:pt x="158625" y="11009"/>
                    <a:pt x="167134" y="2505"/>
                    <a:pt x="177422" y="2505"/>
                  </a:cubicBezTo>
                  <a:cubicBezTo>
                    <a:pt x="187698" y="2505"/>
                    <a:pt x="196206" y="11009"/>
                    <a:pt x="196206" y="21280"/>
                  </a:cubicBezTo>
                  <a:close/>
                  <a:moveTo>
                    <a:pt x="287975" y="144231"/>
                  </a:moveTo>
                  <a:lnTo>
                    <a:pt x="338669" y="144231"/>
                  </a:lnTo>
                  <a:lnTo>
                    <a:pt x="338669" y="155226"/>
                  </a:lnTo>
                  <a:lnTo>
                    <a:pt x="287975" y="155226"/>
                  </a:lnTo>
                  <a:lnTo>
                    <a:pt x="287975" y="220418"/>
                  </a:lnTo>
                  <a:lnTo>
                    <a:pt x="279111" y="220418"/>
                  </a:lnTo>
                  <a:cubicBezTo>
                    <a:pt x="278755" y="191363"/>
                    <a:pt x="268111" y="153445"/>
                    <a:pt x="233378" y="152034"/>
                  </a:cubicBezTo>
                  <a:lnTo>
                    <a:pt x="233378" y="144231"/>
                  </a:lnTo>
                  <a:lnTo>
                    <a:pt x="263507" y="144231"/>
                  </a:lnTo>
                  <a:lnTo>
                    <a:pt x="263507" y="46445"/>
                  </a:lnTo>
                  <a:cubicBezTo>
                    <a:pt x="263507" y="2861"/>
                    <a:pt x="296484" y="-1396"/>
                    <a:pt x="309240" y="-1396"/>
                  </a:cubicBezTo>
                  <a:cubicBezTo>
                    <a:pt x="334409" y="-1396"/>
                    <a:pt x="344340" y="23768"/>
                    <a:pt x="344340" y="46445"/>
                  </a:cubicBezTo>
                  <a:lnTo>
                    <a:pt x="344340" y="66642"/>
                  </a:lnTo>
                  <a:lnTo>
                    <a:pt x="335477" y="66642"/>
                  </a:lnTo>
                  <a:lnTo>
                    <a:pt x="335477" y="47146"/>
                  </a:lnTo>
                  <a:cubicBezTo>
                    <a:pt x="335477" y="20935"/>
                    <a:pt x="324845" y="7462"/>
                    <a:pt x="311721" y="7462"/>
                  </a:cubicBezTo>
                  <a:cubicBezTo>
                    <a:pt x="287975" y="7462"/>
                    <a:pt x="287975" y="39710"/>
                    <a:pt x="287975" y="45735"/>
                  </a:cubicBezTo>
                  <a:lnTo>
                    <a:pt x="287975" y="144231"/>
                  </a:lnTo>
                  <a:close/>
                  <a:moveTo>
                    <a:pt x="432596" y="21280"/>
                  </a:moveTo>
                  <a:cubicBezTo>
                    <a:pt x="432596" y="31562"/>
                    <a:pt x="424086" y="40064"/>
                    <a:pt x="413812" y="40064"/>
                  </a:cubicBezTo>
                  <a:cubicBezTo>
                    <a:pt x="403523" y="40064"/>
                    <a:pt x="395013" y="31562"/>
                    <a:pt x="395013" y="21280"/>
                  </a:cubicBezTo>
                  <a:cubicBezTo>
                    <a:pt x="395013" y="11009"/>
                    <a:pt x="403523" y="2505"/>
                    <a:pt x="413812" y="2505"/>
                  </a:cubicBezTo>
                  <a:cubicBezTo>
                    <a:pt x="424086" y="2505"/>
                    <a:pt x="432596" y="11009"/>
                    <a:pt x="432596" y="2128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439EF4-7F81-05E2-9679-67DF1C6731C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 flipV="1">
              <a:off x="14915643" y="-21780803"/>
              <a:ext cx="274450" cy="225704"/>
            </a:xfrm>
            <a:custGeom>
              <a:avLst/>
              <a:gdLst>
                <a:gd name="connsiteX0" fmla="*/ 64874 w 274450"/>
                <a:gd name="connsiteY0" fmla="*/ 144231 h 225704"/>
                <a:gd name="connsiteX1" fmla="*/ 98206 w 274450"/>
                <a:gd name="connsiteY1" fmla="*/ 144231 h 225704"/>
                <a:gd name="connsiteX2" fmla="*/ 108839 w 274450"/>
                <a:gd name="connsiteY2" fmla="*/ 151322 h 225704"/>
                <a:gd name="connsiteX3" fmla="*/ 98918 w 274450"/>
                <a:gd name="connsiteY3" fmla="*/ 155226 h 225704"/>
                <a:gd name="connsiteX4" fmla="*/ 67710 w 274450"/>
                <a:gd name="connsiteY4" fmla="*/ 155226 h 225704"/>
                <a:gd name="connsiteX5" fmla="*/ 82246 w 274450"/>
                <a:gd name="connsiteY5" fmla="*/ 214749 h 225704"/>
                <a:gd name="connsiteX6" fmla="*/ 71969 w 274450"/>
                <a:gd name="connsiteY6" fmla="*/ 224309 h 225704"/>
                <a:gd name="connsiteX7" fmla="*/ 57789 w 274450"/>
                <a:gd name="connsiteY7" fmla="*/ 211560 h 225704"/>
                <a:gd name="connsiteX8" fmla="*/ 43965 w 274450"/>
                <a:gd name="connsiteY8" fmla="*/ 155226 h 225704"/>
                <a:gd name="connsiteX9" fmla="*/ 10632 w 274450"/>
                <a:gd name="connsiteY9" fmla="*/ 155226 h 225704"/>
                <a:gd name="connsiteX10" fmla="*/ 0 w 274450"/>
                <a:gd name="connsiteY10" fmla="*/ 148489 h 225704"/>
                <a:gd name="connsiteX11" fmla="*/ 9931 w 274450"/>
                <a:gd name="connsiteY11" fmla="*/ 144231 h 225704"/>
                <a:gd name="connsiteX12" fmla="*/ 41128 w 274450"/>
                <a:gd name="connsiteY12" fmla="*/ 144231 h 225704"/>
                <a:gd name="connsiteX13" fmla="*/ 14180 w 274450"/>
                <a:gd name="connsiteY13" fmla="*/ 31206 h 225704"/>
                <a:gd name="connsiteX14" fmla="*/ 46801 w 274450"/>
                <a:gd name="connsiteY14" fmla="*/ -1396 h 225704"/>
                <a:gd name="connsiteX15" fmla="*/ 103166 w 274450"/>
                <a:gd name="connsiteY15" fmla="*/ 53171 h 225704"/>
                <a:gd name="connsiteX16" fmla="*/ 98918 w 274450"/>
                <a:gd name="connsiteY16" fmla="*/ 56716 h 225704"/>
                <a:gd name="connsiteX17" fmla="*/ 93590 w 274450"/>
                <a:gd name="connsiteY17" fmla="*/ 51760 h 225704"/>
                <a:gd name="connsiteX18" fmla="*/ 47512 w 274450"/>
                <a:gd name="connsiteY18" fmla="*/ 6406 h 225704"/>
                <a:gd name="connsiteX19" fmla="*/ 36513 w 274450"/>
                <a:gd name="connsiteY19" fmla="*/ 22702 h 225704"/>
                <a:gd name="connsiteX20" fmla="*/ 38648 w 274450"/>
                <a:gd name="connsiteY20" fmla="*/ 39710 h 225704"/>
                <a:gd name="connsiteX21" fmla="*/ 64874 w 274450"/>
                <a:gd name="connsiteY21" fmla="*/ 144231 h 225704"/>
                <a:gd name="connsiteX22" fmla="*/ 151077 w 274450"/>
                <a:gd name="connsiteY22" fmla="*/ 23414 h 225704"/>
                <a:gd name="connsiteX23" fmla="*/ 147885 w 274450"/>
                <a:gd name="connsiteY23" fmla="*/ 8174 h 225704"/>
                <a:gd name="connsiteX24" fmla="*/ 158172 w 274450"/>
                <a:gd name="connsiteY24" fmla="*/ -1396 h 225704"/>
                <a:gd name="connsiteX25" fmla="*/ 171285 w 274450"/>
                <a:gd name="connsiteY25" fmla="*/ 8530 h 225704"/>
                <a:gd name="connsiteX26" fmla="*/ 185465 w 274450"/>
                <a:gd name="connsiteY26" fmla="*/ 64508 h 225704"/>
                <a:gd name="connsiteX27" fmla="*/ 196810 w 274450"/>
                <a:gd name="connsiteY27" fmla="*/ 110571 h 225704"/>
                <a:gd name="connsiteX28" fmla="*/ 216662 w 274450"/>
                <a:gd name="connsiteY28" fmla="*/ 139629 h 225704"/>
                <a:gd name="connsiteX29" fmla="*/ 245023 w 274450"/>
                <a:gd name="connsiteY29" fmla="*/ 151322 h 225704"/>
                <a:gd name="connsiteX30" fmla="*/ 259914 w 274450"/>
                <a:gd name="connsiteY30" fmla="*/ 147065 h 225704"/>
                <a:gd name="connsiteX31" fmla="*/ 241474 w 274450"/>
                <a:gd name="connsiteY31" fmla="*/ 127579 h 225704"/>
                <a:gd name="connsiteX32" fmla="*/ 254954 w 274450"/>
                <a:gd name="connsiteY32" fmla="*/ 115185 h 225704"/>
                <a:gd name="connsiteX33" fmla="*/ 274451 w 274450"/>
                <a:gd name="connsiteY33" fmla="*/ 136083 h 225704"/>
                <a:gd name="connsiteX34" fmla="*/ 245023 w 274450"/>
                <a:gd name="connsiteY34" fmla="*/ 159116 h 225704"/>
                <a:gd name="connsiteX35" fmla="*/ 199645 w 274450"/>
                <a:gd name="connsiteY35" fmla="*/ 131837 h 225704"/>
                <a:gd name="connsiteX36" fmla="*/ 167380 w 274450"/>
                <a:gd name="connsiteY36" fmla="*/ 159116 h 225704"/>
                <a:gd name="connsiteX37" fmla="*/ 141156 w 274450"/>
                <a:gd name="connsiteY37" fmla="*/ 138919 h 225704"/>
                <a:gd name="connsiteX38" fmla="*/ 130156 w 274450"/>
                <a:gd name="connsiteY38" fmla="*/ 104549 h 225704"/>
                <a:gd name="connsiteX39" fmla="*/ 134416 w 274450"/>
                <a:gd name="connsiteY39" fmla="*/ 101012 h 225704"/>
                <a:gd name="connsiteX40" fmla="*/ 140444 w 274450"/>
                <a:gd name="connsiteY40" fmla="*/ 109160 h 225704"/>
                <a:gd name="connsiteX41" fmla="*/ 166324 w 274450"/>
                <a:gd name="connsiteY41" fmla="*/ 151322 h 225704"/>
                <a:gd name="connsiteX42" fmla="*/ 177313 w 274450"/>
                <a:gd name="connsiteY42" fmla="*/ 135026 h 225704"/>
                <a:gd name="connsiteX43" fmla="*/ 171640 w 274450"/>
                <a:gd name="connsiteY43" fmla="*/ 105259 h 225704"/>
                <a:gd name="connsiteX44" fmla="*/ 151077 w 274450"/>
                <a:gd name="connsiteY44" fmla="*/ 23414 h 2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74450" h="225704">
                  <a:moveTo>
                    <a:pt x="64874" y="144231"/>
                  </a:moveTo>
                  <a:lnTo>
                    <a:pt x="98206" y="144231"/>
                  </a:lnTo>
                  <a:cubicBezTo>
                    <a:pt x="105290" y="144231"/>
                    <a:pt x="108839" y="144231"/>
                    <a:pt x="108839" y="151322"/>
                  </a:cubicBezTo>
                  <a:cubicBezTo>
                    <a:pt x="108839" y="155226"/>
                    <a:pt x="105290" y="155226"/>
                    <a:pt x="98918" y="155226"/>
                  </a:cubicBezTo>
                  <a:lnTo>
                    <a:pt x="67710" y="155226"/>
                  </a:lnTo>
                  <a:cubicBezTo>
                    <a:pt x="80477" y="205535"/>
                    <a:pt x="82246" y="212615"/>
                    <a:pt x="82246" y="214749"/>
                  </a:cubicBezTo>
                  <a:cubicBezTo>
                    <a:pt x="82246" y="220774"/>
                    <a:pt x="77997" y="224309"/>
                    <a:pt x="71969" y="224309"/>
                  </a:cubicBezTo>
                  <a:cubicBezTo>
                    <a:pt x="70902" y="224309"/>
                    <a:pt x="60981" y="223952"/>
                    <a:pt x="57789" y="211560"/>
                  </a:cubicBezTo>
                  <a:lnTo>
                    <a:pt x="43965" y="155226"/>
                  </a:lnTo>
                  <a:lnTo>
                    <a:pt x="10632" y="155226"/>
                  </a:lnTo>
                  <a:cubicBezTo>
                    <a:pt x="3547" y="155226"/>
                    <a:pt x="0" y="155226"/>
                    <a:pt x="0" y="148489"/>
                  </a:cubicBezTo>
                  <a:cubicBezTo>
                    <a:pt x="0" y="144231"/>
                    <a:pt x="2836" y="144231"/>
                    <a:pt x="9931" y="144231"/>
                  </a:cubicBezTo>
                  <a:lnTo>
                    <a:pt x="41128" y="144231"/>
                  </a:lnTo>
                  <a:cubicBezTo>
                    <a:pt x="15604" y="43612"/>
                    <a:pt x="14180" y="37587"/>
                    <a:pt x="14180" y="31206"/>
                  </a:cubicBezTo>
                  <a:cubicBezTo>
                    <a:pt x="14180" y="12075"/>
                    <a:pt x="27649" y="-1396"/>
                    <a:pt x="46801" y="-1396"/>
                  </a:cubicBezTo>
                  <a:cubicBezTo>
                    <a:pt x="82958" y="-1396"/>
                    <a:pt x="103166" y="50335"/>
                    <a:pt x="103166" y="53171"/>
                  </a:cubicBezTo>
                  <a:cubicBezTo>
                    <a:pt x="103166" y="56716"/>
                    <a:pt x="100330" y="56716"/>
                    <a:pt x="98918" y="56716"/>
                  </a:cubicBezTo>
                  <a:cubicBezTo>
                    <a:pt x="95726" y="56716"/>
                    <a:pt x="95370" y="55650"/>
                    <a:pt x="93590" y="51760"/>
                  </a:cubicBezTo>
                  <a:cubicBezTo>
                    <a:pt x="78354" y="14910"/>
                    <a:pt x="59557" y="6406"/>
                    <a:pt x="47512" y="6406"/>
                  </a:cubicBezTo>
                  <a:cubicBezTo>
                    <a:pt x="40060" y="6406"/>
                    <a:pt x="36513" y="11009"/>
                    <a:pt x="36513" y="22702"/>
                  </a:cubicBezTo>
                  <a:cubicBezTo>
                    <a:pt x="36513" y="31206"/>
                    <a:pt x="37224" y="33683"/>
                    <a:pt x="38648" y="39710"/>
                  </a:cubicBezTo>
                  <a:lnTo>
                    <a:pt x="64874" y="144231"/>
                  </a:lnTo>
                  <a:close/>
                  <a:moveTo>
                    <a:pt x="151077" y="23414"/>
                  </a:moveTo>
                  <a:cubicBezTo>
                    <a:pt x="150009" y="18100"/>
                    <a:pt x="147885" y="9941"/>
                    <a:pt x="147885" y="8174"/>
                  </a:cubicBezTo>
                  <a:cubicBezTo>
                    <a:pt x="147885" y="1793"/>
                    <a:pt x="152845" y="-1396"/>
                    <a:pt x="158172" y="-1396"/>
                  </a:cubicBezTo>
                  <a:cubicBezTo>
                    <a:pt x="162420" y="-1396"/>
                    <a:pt x="168804" y="1437"/>
                    <a:pt x="171285" y="8530"/>
                  </a:cubicBezTo>
                  <a:cubicBezTo>
                    <a:pt x="171996" y="9941"/>
                    <a:pt x="184052" y="58138"/>
                    <a:pt x="185465" y="64508"/>
                  </a:cubicBezTo>
                  <a:cubicBezTo>
                    <a:pt x="188301" y="76201"/>
                    <a:pt x="194685" y="101012"/>
                    <a:pt x="196810" y="110571"/>
                  </a:cubicBezTo>
                  <a:cubicBezTo>
                    <a:pt x="198233" y="115185"/>
                    <a:pt x="208153" y="131837"/>
                    <a:pt x="216662" y="139629"/>
                  </a:cubicBezTo>
                  <a:cubicBezTo>
                    <a:pt x="219498" y="142108"/>
                    <a:pt x="229785" y="151322"/>
                    <a:pt x="245023" y="151322"/>
                  </a:cubicBezTo>
                  <a:cubicBezTo>
                    <a:pt x="254243" y="151322"/>
                    <a:pt x="259558" y="147065"/>
                    <a:pt x="259914" y="147065"/>
                  </a:cubicBezTo>
                  <a:cubicBezTo>
                    <a:pt x="249282" y="145297"/>
                    <a:pt x="241474" y="136796"/>
                    <a:pt x="241474" y="127579"/>
                  </a:cubicBezTo>
                  <a:cubicBezTo>
                    <a:pt x="241474" y="121911"/>
                    <a:pt x="245378" y="115185"/>
                    <a:pt x="254954" y="115185"/>
                  </a:cubicBezTo>
                  <a:cubicBezTo>
                    <a:pt x="264519" y="115185"/>
                    <a:pt x="274451" y="123333"/>
                    <a:pt x="274451" y="136083"/>
                  </a:cubicBezTo>
                  <a:cubicBezTo>
                    <a:pt x="274451" y="148489"/>
                    <a:pt x="263106" y="159116"/>
                    <a:pt x="245023" y="159116"/>
                  </a:cubicBezTo>
                  <a:cubicBezTo>
                    <a:pt x="221977" y="159116"/>
                    <a:pt x="206385" y="141752"/>
                    <a:pt x="199645" y="131837"/>
                  </a:cubicBezTo>
                  <a:cubicBezTo>
                    <a:pt x="196810" y="147777"/>
                    <a:pt x="184052" y="159116"/>
                    <a:pt x="167380" y="159116"/>
                  </a:cubicBezTo>
                  <a:cubicBezTo>
                    <a:pt x="151077" y="159116"/>
                    <a:pt x="144336" y="145297"/>
                    <a:pt x="141156" y="138919"/>
                  </a:cubicBezTo>
                  <a:cubicBezTo>
                    <a:pt x="134772" y="126867"/>
                    <a:pt x="130156" y="105615"/>
                    <a:pt x="130156" y="104549"/>
                  </a:cubicBezTo>
                  <a:cubicBezTo>
                    <a:pt x="130156" y="101012"/>
                    <a:pt x="133704" y="101012"/>
                    <a:pt x="134416" y="101012"/>
                  </a:cubicBezTo>
                  <a:cubicBezTo>
                    <a:pt x="137964" y="101012"/>
                    <a:pt x="138319" y="101357"/>
                    <a:pt x="140444" y="109160"/>
                  </a:cubicBezTo>
                  <a:cubicBezTo>
                    <a:pt x="146472" y="134316"/>
                    <a:pt x="153556" y="151322"/>
                    <a:pt x="166324" y="151322"/>
                  </a:cubicBezTo>
                  <a:cubicBezTo>
                    <a:pt x="172353" y="151322"/>
                    <a:pt x="177313" y="148489"/>
                    <a:pt x="177313" y="135026"/>
                  </a:cubicBezTo>
                  <a:cubicBezTo>
                    <a:pt x="177313" y="127579"/>
                    <a:pt x="176245" y="123689"/>
                    <a:pt x="171640" y="105259"/>
                  </a:cubicBezTo>
                  <a:lnTo>
                    <a:pt x="151077" y="2341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DBAE87-E92E-FF8D-B100-BC287B97093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 flipV="1">
              <a:off x="15318306" y="-21860224"/>
              <a:ext cx="92533" cy="424834"/>
            </a:xfrm>
            <a:custGeom>
              <a:avLst/>
              <a:gdLst>
                <a:gd name="connsiteX0" fmla="*/ 92534 w 92533"/>
                <a:gd name="connsiteY0" fmla="*/ 2150 h 424834"/>
                <a:gd name="connsiteX1" fmla="*/ 91110 w 92533"/>
                <a:gd name="connsiteY1" fmla="*/ 5326 h 424834"/>
                <a:gd name="connsiteX2" fmla="*/ 35813 w 92533"/>
                <a:gd name="connsiteY2" fmla="*/ 109150 h 424834"/>
                <a:gd name="connsiteX3" fmla="*/ 24468 w 92533"/>
                <a:gd name="connsiteY3" fmla="*/ 210838 h 424834"/>
                <a:gd name="connsiteX4" fmla="*/ 89342 w 92533"/>
                <a:gd name="connsiteY4" fmla="*/ 415291 h 424834"/>
                <a:gd name="connsiteX5" fmla="*/ 92534 w 92533"/>
                <a:gd name="connsiteY5" fmla="*/ 419891 h 424834"/>
                <a:gd name="connsiteX6" fmla="*/ 88274 w 92533"/>
                <a:gd name="connsiteY6" fmla="*/ 423439 h 424834"/>
                <a:gd name="connsiteX7" fmla="*/ 59202 w 92533"/>
                <a:gd name="connsiteY7" fmla="*/ 396861 h 424834"/>
                <a:gd name="connsiteX8" fmla="*/ 0 w 92533"/>
                <a:gd name="connsiteY8" fmla="*/ 211192 h 424834"/>
                <a:gd name="connsiteX9" fmla="*/ 55308 w 92533"/>
                <a:gd name="connsiteY9" fmla="*/ 29781 h 424834"/>
                <a:gd name="connsiteX10" fmla="*/ 88274 w 92533"/>
                <a:gd name="connsiteY10" fmla="*/ -1395 h 424834"/>
                <a:gd name="connsiteX11" fmla="*/ 92534 w 92533"/>
                <a:gd name="connsiteY11" fmla="*/ 2150 h 42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33" h="424834">
                  <a:moveTo>
                    <a:pt x="92534" y="2150"/>
                  </a:moveTo>
                  <a:cubicBezTo>
                    <a:pt x="92534" y="3559"/>
                    <a:pt x="91821" y="4271"/>
                    <a:pt x="91110" y="5326"/>
                  </a:cubicBezTo>
                  <a:cubicBezTo>
                    <a:pt x="74805" y="22693"/>
                    <a:pt x="50693" y="51392"/>
                    <a:pt x="35813" y="109150"/>
                  </a:cubicBezTo>
                  <a:cubicBezTo>
                    <a:pt x="27649" y="141397"/>
                    <a:pt x="24468" y="177890"/>
                    <a:pt x="24468" y="210838"/>
                  </a:cubicBezTo>
                  <a:cubicBezTo>
                    <a:pt x="24468" y="304033"/>
                    <a:pt x="46801" y="369225"/>
                    <a:pt x="89342" y="415291"/>
                  </a:cubicBezTo>
                  <a:cubicBezTo>
                    <a:pt x="92534" y="418480"/>
                    <a:pt x="92534" y="419192"/>
                    <a:pt x="92534" y="419891"/>
                  </a:cubicBezTo>
                  <a:cubicBezTo>
                    <a:pt x="92534" y="423439"/>
                    <a:pt x="89697" y="423439"/>
                    <a:pt x="88274" y="423439"/>
                  </a:cubicBezTo>
                  <a:cubicBezTo>
                    <a:pt x="82958" y="423439"/>
                    <a:pt x="63817" y="402173"/>
                    <a:pt x="59202" y="396861"/>
                  </a:cubicBezTo>
                  <a:cubicBezTo>
                    <a:pt x="23044" y="353987"/>
                    <a:pt x="0" y="290214"/>
                    <a:pt x="0" y="211192"/>
                  </a:cubicBezTo>
                  <a:cubicBezTo>
                    <a:pt x="0" y="160882"/>
                    <a:pt x="8864" y="89663"/>
                    <a:pt x="55308" y="29781"/>
                  </a:cubicBezTo>
                  <a:cubicBezTo>
                    <a:pt x="58857" y="25524"/>
                    <a:pt x="81890" y="-1395"/>
                    <a:pt x="88274" y="-1395"/>
                  </a:cubicBezTo>
                  <a:cubicBezTo>
                    <a:pt x="89697" y="-1395"/>
                    <a:pt x="92534" y="-1395"/>
                    <a:pt x="92534" y="215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AE03DF-F1B2-DFEC-8102-C003B1DAFD2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 flipV="1">
              <a:off x="15443264" y="-21715610"/>
              <a:ext cx="136142" cy="160512"/>
            </a:xfrm>
            <a:custGeom>
              <a:avLst/>
              <a:gdLst>
                <a:gd name="connsiteX0" fmla="*/ 49993 w 136142"/>
                <a:gd name="connsiteY0" fmla="*/ 84353 h 160512"/>
                <a:gd name="connsiteX1" fmla="*/ 104234 w 136142"/>
                <a:gd name="connsiteY1" fmla="*/ 92499 h 160512"/>
                <a:gd name="connsiteX2" fmla="*/ 130815 w 136142"/>
                <a:gd name="connsiteY2" fmla="*/ 129005 h 160512"/>
                <a:gd name="connsiteX3" fmla="*/ 92890 w 136142"/>
                <a:gd name="connsiteY3" fmla="*/ 159118 h 160512"/>
                <a:gd name="connsiteX4" fmla="*/ 0 w 136142"/>
                <a:gd name="connsiteY4" fmla="*/ 62743 h 160512"/>
                <a:gd name="connsiteX5" fmla="*/ 55665 w 136142"/>
                <a:gd name="connsiteY5" fmla="*/ -1395 h 160512"/>
                <a:gd name="connsiteX6" fmla="*/ 136143 w 136142"/>
                <a:gd name="connsiteY6" fmla="*/ 40422 h 160512"/>
                <a:gd name="connsiteX7" fmla="*/ 131883 w 136142"/>
                <a:gd name="connsiteY7" fmla="*/ 45025 h 160512"/>
                <a:gd name="connsiteX8" fmla="*/ 127279 w 136142"/>
                <a:gd name="connsiteY8" fmla="*/ 41479 h 160512"/>
                <a:gd name="connsiteX9" fmla="*/ 56377 w 136142"/>
                <a:gd name="connsiteY9" fmla="*/ 6408 h 160512"/>
                <a:gd name="connsiteX10" fmla="*/ 25525 w 136142"/>
                <a:gd name="connsiteY10" fmla="*/ 47504 h 160512"/>
                <a:gd name="connsiteX11" fmla="*/ 31197 w 136142"/>
                <a:gd name="connsiteY11" fmla="*/ 84353 h 160512"/>
                <a:gd name="connsiteX12" fmla="*/ 49993 w 136142"/>
                <a:gd name="connsiteY12" fmla="*/ 84353 h 160512"/>
                <a:gd name="connsiteX13" fmla="*/ 33332 w 136142"/>
                <a:gd name="connsiteY13" fmla="*/ 92156 h 160512"/>
                <a:gd name="connsiteX14" fmla="*/ 92890 w 136142"/>
                <a:gd name="connsiteY14" fmla="*/ 151324 h 160512"/>
                <a:gd name="connsiteX15" fmla="*/ 119126 w 136142"/>
                <a:gd name="connsiteY15" fmla="*/ 129005 h 160512"/>
                <a:gd name="connsiteX16" fmla="*/ 47868 w 136142"/>
                <a:gd name="connsiteY16" fmla="*/ 92156 h 160512"/>
                <a:gd name="connsiteX17" fmla="*/ 33332 w 136142"/>
                <a:gd name="connsiteY17" fmla="*/ 92156 h 16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142" h="160512">
                  <a:moveTo>
                    <a:pt x="49993" y="84353"/>
                  </a:moveTo>
                  <a:cubicBezTo>
                    <a:pt x="60270" y="84353"/>
                    <a:pt x="86506" y="85063"/>
                    <a:pt x="104234" y="92499"/>
                  </a:cubicBezTo>
                  <a:cubicBezTo>
                    <a:pt x="129047" y="103137"/>
                    <a:pt x="130815" y="124036"/>
                    <a:pt x="130815" y="129005"/>
                  </a:cubicBezTo>
                  <a:cubicBezTo>
                    <a:pt x="130815" y="144589"/>
                    <a:pt x="117346" y="159118"/>
                    <a:pt x="92890" y="159118"/>
                  </a:cubicBezTo>
                  <a:cubicBezTo>
                    <a:pt x="53541" y="159118"/>
                    <a:pt x="0" y="124748"/>
                    <a:pt x="0" y="62743"/>
                  </a:cubicBezTo>
                  <a:cubicBezTo>
                    <a:pt x="0" y="26605"/>
                    <a:pt x="20920" y="-1395"/>
                    <a:pt x="55665" y="-1395"/>
                  </a:cubicBezTo>
                  <a:cubicBezTo>
                    <a:pt x="106358" y="-1395"/>
                    <a:pt x="136143" y="36165"/>
                    <a:pt x="136143" y="40422"/>
                  </a:cubicBezTo>
                  <a:cubicBezTo>
                    <a:pt x="136143" y="42545"/>
                    <a:pt x="134007" y="45025"/>
                    <a:pt x="131883" y="45025"/>
                  </a:cubicBezTo>
                  <a:cubicBezTo>
                    <a:pt x="130115" y="45025"/>
                    <a:pt x="129403" y="44313"/>
                    <a:pt x="127279" y="41479"/>
                  </a:cubicBezTo>
                  <a:cubicBezTo>
                    <a:pt x="99273" y="6408"/>
                    <a:pt x="60625" y="6408"/>
                    <a:pt x="56377" y="6408"/>
                  </a:cubicBezTo>
                  <a:cubicBezTo>
                    <a:pt x="28717" y="6408"/>
                    <a:pt x="25525" y="36165"/>
                    <a:pt x="25525" y="47504"/>
                  </a:cubicBezTo>
                  <a:cubicBezTo>
                    <a:pt x="25525" y="51761"/>
                    <a:pt x="25881" y="62743"/>
                    <a:pt x="31197" y="84353"/>
                  </a:cubicBezTo>
                  <a:lnTo>
                    <a:pt x="49993" y="84353"/>
                  </a:lnTo>
                  <a:close/>
                  <a:moveTo>
                    <a:pt x="33332" y="92156"/>
                  </a:moveTo>
                  <a:cubicBezTo>
                    <a:pt x="47157" y="146011"/>
                    <a:pt x="83670" y="151324"/>
                    <a:pt x="92890" y="151324"/>
                  </a:cubicBezTo>
                  <a:cubicBezTo>
                    <a:pt x="109550" y="151324"/>
                    <a:pt x="119126" y="141044"/>
                    <a:pt x="119126" y="129005"/>
                  </a:cubicBezTo>
                  <a:cubicBezTo>
                    <a:pt x="119126" y="92156"/>
                    <a:pt x="62394" y="92156"/>
                    <a:pt x="47868" y="92156"/>
                  </a:cubicBezTo>
                  <a:lnTo>
                    <a:pt x="33332" y="9215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B5CA524-E625-3A1E-150D-01B6A445A8A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 flipV="1">
              <a:off x="15604684" y="-21879961"/>
              <a:ext cx="214729" cy="174663"/>
            </a:xfrm>
            <a:custGeom>
              <a:avLst/>
              <a:gdLst>
                <a:gd name="connsiteX0" fmla="*/ 121139 w 214729"/>
                <a:gd name="connsiteY0" fmla="*/ 166313 h 174663"/>
                <a:gd name="connsiteX1" fmla="*/ 107493 w 214729"/>
                <a:gd name="connsiteY1" fmla="*/ 173260 h 174663"/>
                <a:gd name="connsiteX2" fmla="*/ 93591 w 214729"/>
                <a:gd name="connsiteY2" fmla="*/ 166313 h 174663"/>
                <a:gd name="connsiteX3" fmla="*/ 26815 w 214729"/>
                <a:gd name="connsiteY3" fmla="*/ 16959 h 174663"/>
                <a:gd name="connsiteX4" fmla="*/ 18873 w 214729"/>
                <a:gd name="connsiteY4" fmla="*/ 12993 h 174663"/>
                <a:gd name="connsiteX5" fmla="*/ 7452 w 214729"/>
                <a:gd name="connsiteY5" fmla="*/ 12491 h 174663"/>
                <a:gd name="connsiteX6" fmla="*/ 0 w 214729"/>
                <a:gd name="connsiteY6" fmla="*/ 12491 h 174663"/>
                <a:gd name="connsiteX7" fmla="*/ 0 w 214729"/>
                <a:gd name="connsiteY7" fmla="*/ -1403 h 174663"/>
                <a:gd name="connsiteX8" fmla="*/ 31030 w 214729"/>
                <a:gd name="connsiteY8" fmla="*/ -413 h 174663"/>
                <a:gd name="connsiteX9" fmla="*/ 66286 w 214729"/>
                <a:gd name="connsiteY9" fmla="*/ -1403 h 174663"/>
                <a:gd name="connsiteX10" fmla="*/ 66286 w 214729"/>
                <a:gd name="connsiteY10" fmla="*/ 12491 h 174663"/>
                <a:gd name="connsiteX11" fmla="*/ 44933 w 214729"/>
                <a:gd name="connsiteY11" fmla="*/ 14469 h 174663"/>
                <a:gd name="connsiteX12" fmla="*/ 46177 w 214729"/>
                <a:gd name="connsiteY12" fmla="*/ 17205 h 174663"/>
                <a:gd name="connsiteX13" fmla="*/ 59580 w 214729"/>
                <a:gd name="connsiteY13" fmla="*/ 47228 h 174663"/>
                <a:gd name="connsiteX14" fmla="*/ 135298 w 214729"/>
                <a:gd name="connsiteY14" fmla="*/ 47228 h 174663"/>
                <a:gd name="connsiteX15" fmla="*/ 150934 w 214729"/>
                <a:gd name="connsiteY15" fmla="*/ 12491 h 174663"/>
                <a:gd name="connsiteX16" fmla="*/ 128591 w 214729"/>
                <a:gd name="connsiteY16" fmla="*/ 12491 h 174663"/>
                <a:gd name="connsiteX17" fmla="*/ 128591 w 214729"/>
                <a:gd name="connsiteY17" fmla="*/ -1403 h 174663"/>
                <a:gd name="connsiteX18" fmla="*/ 173768 w 214729"/>
                <a:gd name="connsiteY18" fmla="*/ -413 h 174663"/>
                <a:gd name="connsiteX19" fmla="*/ 214730 w 214729"/>
                <a:gd name="connsiteY19" fmla="*/ -1403 h 174663"/>
                <a:gd name="connsiteX20" fmla="*/ 214730 w 214729"/>
                <a:gd name="connsiteY20" fmla="*/ 12491 h 174663"/>
                <a:gd name="connsiteX21" fmla="*/ 190150 w 214729"/>
                <a:gd name="connsiteY21" fmla="*/ 12491 h 174663"/>
                <a:gd name="connsiteX22" fmla="*/ 121139 w 214729"/>
                <a:gd name="connsiteY22" fmla="*/ 166313 h 174663"/>
                <a:gd name="connsiteX23" fmla="*/ 97316 w 214729"/>
                <a:gd name="connsiteY23" fmla="*/ 131587 h 174663"/>
                <a:gd name="connsiteX24" fmla="*/ 129092 w 214729"/>
                <a:gd name="connsiteY24" fmla="*/ 61123 h 174663"/>
                <a:gd name="connsiteX25" fmla="*/ 65786 w 214729"/>
                <a:gd name="connsiteY25" fmla="*/ 61123 h 174663"/>
                <a:gd name="connsiteX26" fmla="*/ 97316 w 214729"/>
                <a:gd name="connsiteY26" fmla="*/ 131587 h 1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729" h="174663">
                  <a:moveTo>
                    <a:pt x="121139" y="166313"/>
                  </a:moveTo>
                  <a:cubicBezTo>
                    <a:pt x="117914" y="173260"/>
                    <a:pt x="114933" y="173260"/>
                    <a:pt x="107493" y="173260"/>
                  </a:cubicBezTo>
                  <a:cubicBezTo>
                    <a:pt x="99797" y="173260"/>
                    <a:pt x="96815" y="173260"/>
                    <a:pt x="93591" y="166313"/>
                  </a:cubicBezTo>
                  <a:lnTo>
                    <a:pt x="26815" y="16959"/>
                  </a:lnTo>
                  <a:cubicBezTo>
                    <a:pt x="25325" y="13981"/>
                    <a:pt x="25080" y="13737"/>
                    <a:pt x="18873" y="12993"/>
                  </a:cubicBezTo>
                  <a:cubicBezTo>
                    <a:pt x="14159" y="12491"/>
                    <a:pt x="11667" y="12491"/>
                    <a:pt x="7452" y="12491"/>
                  </a:cubicBezTo>
                  <a:lnTo>
                    <a:pt x="0" y="12491"/>
                  </a:lnTo>
                  <a:lnTo>
                    <a:pt x="0" y="-1403"/>
                  </a:lnTo>
                  <a:cubicBezTo>
                    <a:pt x="1001" y="-1403"/>
                    <a:pt x="19864" y="-413"/>
                    <a:pt x="31030" y="-413"/>
                  </a:cubicBezTo>
                  <a:cubicBezTo>
                    <a:pt x="41951" y="-413"/>
                    <a:pt x="65040" y="-1403"/>
                    <a:pt x="66286" y="-1403"/>
                  </a:cubicBezTo>
                  <a:lnTo>
                    <a:pt x="66286" y="12491"/>
                  </a:lnTo>
                  <a:cubicBezTo>
                    <a:pt x="65542" y="12491"/>
                    <a:pt x="44933" y="12491"/>
                    <a:pt x="44933" y="14469"/>
                  </a:cubicBezTo>
                  <a:cubicBezTo>
                    <a:pt x="44933" y="14725"/>
                    <a:pt x="45933" y="16705"/>
                    <a:pt x="46177" y="17205"/>
                  </a:cubicBezTo>
                  <a:lnTo>
                    <a:pt x="59580" y="47228"/>
                  </a:lnTo>
                  <a:lnTo>
                    <a:pt x="135298" y="47228"/>
                  </a:lnTo>
                  <a:lnTo>
                    <a:pt x="150934" y="12491"/>
                  </a:lnTo>
                  <a:lnTo>
                    <a:pt x="128591" y="12491"/>
                  </a:lnTo>
                  <a:lnTo>
                    <a:pt x="128591" y="-1403"/>
                  </a:lnTo>
                  <a:cubicBezTo>
                    <a:pt x="141504" y="-413"/>
                    <a:pt x="160611" y="-413"/>
                    <a:pt x="173768" y="-413"/>
                  </a:cubicBezTo>
                  <a:cubicBezTo>
                    <a:pt x="189160" y="-413"/>
                    <a:pt x="211260" y="-1158"/>
                    <a:pt x="214730" y="-1403"/>
                  </a:cubicBezTo>
                  <a:lnTo>
                    <a:pt x="214730" y="12491"/>
                  </a:lnTo>
                  <a:lnTo>
                    <a:pt x="190150" y="12491"/>
                  </a:lnTo>
                  <a:lnTo>
                    <a:pt x="121139" y="166313"/>
                  </a:lnTo>
                  <a:close/>
                  <a:moveTo>
                    <a:pt x="97316" y="131587"/>
                  </a:moveTo>
                  <a:lnTo>
                    <a:pt x="129092" y="61123"/>
                  </a:lnTo>
                  <a:lnTo>
                    <a:pt x="65786" y="61123"/>
                  </a:lnTo>
                  <a:lnTo>
                    <a:pt x="97316" y="13158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045A28-F7B5-EBB0-9E50-E4DD1095FE4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 flipV="1">
              <a:off x="15851377" y="-21858874"/>
              <a:ext cx="183199" cy="182854"/>
            </a:xfrm>
            <a:custGeom>
              <a:avLst/>
              <a:gdLst>
                <a:gd name="connsiteX0" fmla="*/ 183200 w 183199"/>
                <a:gd name="connsiteY0" fmla="*/ 89904 h 182854"/>
                <a:gd name="connsiteX1" fmla="*/ 91600 w 183199"/>
                <a:gd name="connsiteY1" fmla="*/ 181453 h 182854"/>
                <a:gd name="connsiteX2" fmla="*/ 0 w 183199"/>
                <a:gd name="connsiteY2" fmla="*/ 90147 h 182854"/>
                <a:gd name="connsiteX3" fmla="*/ 91600 w 183199"/>
                <a:gd name="connsiteY3" fmla="*/ -1402 h 182854"/>
                <a:gd name="connsiteX4" fmla="*/ 183200 w 183199"/>
                <a:gd name="connsiteY4" fmla="*/ 89904 h 182854"/>
                <a:gd name="connsiteX5" fmla="*/ 91600 w 183199"/>
                <a:gd name="connsiteY5" fmla="*/ 7035 h 182854"/>
                <a:gd name="connsiteX6" fmla="*/ 8442 w 183199"/>
                <a:gd name="connsiteY6" fmla="*/ 89904 h 182854"/>
                <a:gd name="connsiteX7" fmla="*/ 91600 w 183199"/>
                <a:gd name="connsiteY7" fmla="*/ 173016 h 182854"/>
                <a:gd name="connsiteX8" fmla="*/ 174758 w 183199"/>
                <a:gd name="connsiteY8" fmla="*/ 90147 h 182854"/>
                <a:gd name="connsiteX9" fmla="*/ 91600 w 183199"/>
                <a:gd name="connsiteY9" fmla="*/ 7035 h 182854"/>
                <a:gd name="connsiteX10" fmla="*/ 110218 w 183199"/>
                <a:gd name="connsiteY10" fmla="*/ 89904 h 182854"/>
                <a:gd name="connsiteX11" fmla="*/ 91600 w 183199"/>
                <a:gd name="connsiteY11" fmla="*/ 108512 h 182854"/>
                <a:gd name="connsiteX12" fmla="*/ 72982 w 183199"/>
                <a:gd name="connsiteY12" fmla="*/ 90147 h 182854"/>
                <a:gd name="connsiteX13" fmla="*/ 91600 w 183199"/>
                <a:gd name="connsiteY13" fmla="*/ 71541 h 182854"/>
                <a:gd name="connsiteX14" fmla="*/ 110218 w 183199"/>
                <a:gd name="connsiteY14" fmla="*/ 89904 h 18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199" h="182854">
                  <a:moveTo>
                    <a:pt x="183200" y="89904"/>
                  </a:moveTo>
                  <a:cubicBezTo>
                    <a:pt x="183200" y="140769"/>
                    <a:pt x="141737" y="181453"/>
                    <a:pt x="91600" y="181453"/>
                  </a:cubicBezTo>
                  <a:cubicBezTo>
                    <a:pt x="40951" y="181453"/>
                    <a:pt x="0" y="140025"/>
                    <a:pt x="0" y="90147"/>
                  </a:cubicBezTo>
                  <a:cubicBezTo>
                    <a:pt x="0" y="39292"/>
                    <a:pt x="41452" y="-1402"/>
                    <a:pt x="91600" y="-1402"/>
                  </a:cubicBezTo>
                  <a:cubicBezTo>
                    <a:pt x="142238" y="-1402"/>
                    <a:pt x="183200" y="40037"/>
                    <a:pt x="183200" y="89904"/>
                  </a:cubicBezTo>
                  <a:close/>
                  <a:moveTo>
                    <a:pt x="91600" y="7035"/>
                  </a:moveTo>
                  <a:cubicBezTo>
                    <a:pt x="45423" y="7035"/>
                    <a:pt x="8442" y="44750"/>
                    <a:pt x="8442" y="89904"/>
                  </a:cubicBezTo>
                  <a:cubicBezTo>
                    <a:pt x="8442" y="136056"/>
                    <a:pt x="45923" y="173016"/>
                    <a:pt x="91600" y="173016"/>
                  </a:cubicBezTo>
                  <a:cubicBezTo>
                    <a:pt x="137766" y="173016"/>
                    <a:pt x="174758" y="135311"/>
                    <a:pt x="174758" y="90147"/>
                  </a:cubicBezTo>
                  <a:cubicBezTo>
                    <a:pt x="174758" y="44006"/>
                    <a:pt x="137278" y="7035"/>
                    <a:pt x="91600" y="7035"/>
                  </a:cubicBezTo>
                  <a:close/>
                  <a:moveTo>
                    <a:pt x="110218" y="89904"/>
                  </a:moveTo>
                  <a:cubicBezTo>
                    <a:pt x="110218" y="100318"/>
                    <a:pt x="101777" y="108512"/>
                    <a:pt x="91600" y="108512"/>
                  </a:cubicBezTo>
                  <a:cubicBezTo>
                    <a:pt x="80678" y="108512"/>
                    <a:pt x="72982" y="99830"/>
                    <a:pt x="72982" y="90147"/>
                  </a:cubicBezTo>
                  <a:cubicBezTo>
                    <a:pt x="72982" y="79732"/>
                    <a:pt x="81424" y="71541"/>
                    <a:pt x="91600" y="71541"/>
                  </a:cubicBezTo>
                  <a:cubicBezTo>
                    <a:pt x="102522" y="71541"/>
                    <a:pt x="110218" y="80232"/>
                    <a:pt x="110218" y="89904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761048F-184D-C85C-BE72-C2C16AB4865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 flipV="1">
              <a:off x="16066533" y="-21879961"/>
              <a:ext cx="214729" cy="174663"/>
            </a:xfrm>
            <a:custGeom>
              <a:avLst/>
              <a:gdLst>
                <a:gd name="connsiteX0" fmla="*/ 121139 w 214729"/>
                <a:gd name="connsiteY0" fmla="*/ 166313 h 174663"/>
                <a:gd name="connsiteX1" fmla="*/ 107493 w 214729"/>
                <a:gd name="connsiteY1" fmla="*/ 173260 h 174663"/>
                <a:gd name="connsiteX2" fmla="*/ 93591 w 214729"/>
                <a:gd name="connsiteY2" fmla="*/ 166313 h 174663"/>
                <a:gd name="connsiteX3" fmla="*/ 26815 w 214729"/>
                <a:gd name="connsiteY3" fmla="*/ 16959 h 174663"/>
                <a:gd name="connsiteX4" fmla="*/ 18873 w 214729"/>
                <a:gd name="connsiteY4" fmla="*/ 12993 h 174663"/>
                <a:gd name="connsiteX5" fmla="*/ 7452 w 214729"/>
                <a:gd name="connsiteY5" fmla="*/ 12491 h 174663"/>
                <a:gd name="connsiteX6" fmla="*/ 0 w 214729"/>
                <a:gd name="connsiteY6" fmla="*/ 12491 h 174663"/>
                <a:gd name="connsiteX7" fmla="*/ 0 w 214729"/>
                <a:gd name="connsiteY7" fmla="*/ -1403 h 174663"/>
                <a:gd name="connsiteX8" fmla="*/ 31030 w 214729"/>
                <a:gd name="connsiteY8" fmla="*/ -413 h 174663"/>
                <a:gd name="connsiteX9" fmla="*/ 66287 w 214729"/>
                <a:gd name="connsiteY9" fmla="*/ -1403 h 174663"/>
                <a:gd name="connsiteX10" fmla="*/ 66287 w 214729"/>
                <a:gd name="connsiteY10" fmla="*/ 12491 h 174663"/>
                <a:gd name="connsiteX11" fmla="*/ 44933 w 214729"/>
                <a:gd name="connsiteY11" fmla="*/ 14469 h 174663"/>
                <a:gd name="connsiteX12" fmla="*/ 46178 w 214729"/>
                <a:gd name="connsiteY12" fmla="*/ 17205 h 174663"/>
                <a:gd name="connsiteX13" fmla="*/ 59580 w 214729"/>
                <a:gd name="connsiteY13" fmla="*/ 47228 h 174663"/>
                <a:gd name="connsiteX14" fmla="*/ 135298 w 214729"/>
                <a:gd name="connsiteY14" fmla="*/ 47228 h 174663"/>
                <a:gd name="connsiteX15" fmla="*/ 150934 w 214729"/>
                <a:gd name="connsiteY15" fmla="*/ 12491 h 174663"/>
                <a:gd name="connsiteX16" fmla="*/ 128591 w 214729"/>
                <a:gd name="connsiteY16" fmla="*/ 12491 h 174663"/>
                <a:gd name="connsiteX17" fmla="*/ 128591 w 214729"/>
                <a:gd name="connsiteY17" fmla="*/ -1403 h 174663"/>
                <a:gd name="connsiteX18" fmla="*/ 173768 w 214729"/>
                <a:gd name="connsiteY18" fmla="*/ -413 h 174663"/>
                <a:gd name="connsiteX19" fmla="*/ 214730 w 214729"/>
                <a:gd name="connsiteY19" fmla="*/ -1403 h 174663"/>
                <a:gd name="connsiteX20" fmla="*/ 214730 w 214729"/>
                <a:gd name="connsiteY20" fmla="*/ 12491 h 174663"/>
                <a:gd name="connsiteX21" fmla="*/ 190150 w 214729"/>
                <a:gd name="connsiteY21" fmla="*/ 12491 h 174663"/>
                <a:gd name="connsiteX22" fmla="*/ 121139 w 214729"/>
                <a:gd name="connsiteY22" fmla="*/ 166313 h 174663"/>
                <a:gd name="connsiteX23" fmla="*/ 97316 w 214729"/>
                <a:gd name="connsiteY23" fmla="*/ 131587 h 174663"/>
                <a:gd name="connsiteX24" fmla="*/ 129092 w 214729"/>
                <a:gd name="connsiteY24" fmla="*/ 61123 h 174663"/>
                <a:gd name="connsiteX25" fmla="*/ 65786 w 214729"/>
                <a:gd name="connsiteY25" fmla="*/ 61123 h 174663"/>
                <a:gd name="connsiteX26" fmla="*/ 97316 w 214729"/>
                <a:gd name="connsiteY26" fmla="*/ 131587 h 1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729" h="174663">
                  <a:moveTo>
                    <a:pt x="121139" y="166313"/>
                  </a:moveTo>
                  <a:cubicBezTo>
                    <a:pt x="117914" y="173260"/>
                    <a:pt x="114933" y="173260"/>
                    <a:pt x="107493" y="173260"/>
                  </a:cubicBezTo>
                  <a:cubicBezTo>
                    <a:pt x="99797" y="173260"/>
                    <a:pt x="96815" y="173260"/>
                    <a:pt x="93591" y="166313"/>
                  </a:cubicBezTo>
                  <a:lnTo>
                    <a:pt x="26815" y="16959"/>
                  </a:lnTo>
                  <a:cubicBezTo>
                    <a:pt x="25325" y="13981"/>
                    <a:pt x="25080" y="13737"/>
                    <a:pt x="18873" y="12993"/>
                  </a:cubicBezTo>
                  <a:cubicBezTo>
                    <a:pt x="14159" y="12491"/>
                    <a:pt x="11667" y="12491"/>
                    <a:pt x="7452" y="12491"/>
                  </a:cubicBezTo>
                  <a:lnTo>
                    <a:pt x="0" y="12491"/>
                  </a:lnTo>
                  <a:lnTo>
                    <a:pt x="0" y="-1403"/>
                  </a:lnTo>
                  <a:cubicBezTo>
                    <a:pt x="1001" y="-1403"/>
                    <a:pt x="19864" y="-413"/>
                    <a:pt x="31030" y="-413"/>
                  </a:cubicBezTo>
                  <a:cubicBezTo>
                    <a:pt x="41952" y="-413"/>
                    <a:pt x="65041" y="-1403"/>
                    <a:pt x="66287" y="-1403"/>
                  </a:cubicBezTo>
                  <a:lnTo>
                    <a:pt x="66287" y="12491"/>
                  </a:lnTo>
                  <a:cubicBezTo>
                    <a:pt x="65542" y="12491"/>
                    <a:pt x="44933" y="12491"/>
                    <a:pt x="44933" y="14469"/>
                  </a:cubicBezTo>
                  <a:cubicBezTo>
                    <a:pt x="44933" y="14725"/>
                    <a:pt x="45933" y="16705"/>
                    <a:pt x="46178" y="17205"/>
                  </a:cubicBezTo>
                  <a:lnTo>
                    <a:pt x="59580" y="47228"/>
                  </a:lnTo>
                  <a:lnTo>
                    <a:pt x="135298" y="47228"/>
                  </a:lnTo>
                  <a:lnTo>
                    <a:pt x="150934" y="12491"/>
                  </a:lnTo>
                  <a:lnTo>
                    <a:pt x="128591" y="12491"/>
                  </a:lnTo>
                  <a:lnTo>
                    <a:pt x="128591" y="-1403"/>
                  </a:lnTo>
                  <a:cubicBezTo>
                    <a:pt x="141504" y="-413"/>
                    <a:pt x="160611" y="-413"/>
                    <a:pt x="173768" y="-413"/>
                  </a:cubicBezTo>
                  <a:cubicBezTo>
                    <a:pt x="189160" y="-413"/>
                    <a:pt x="211260" y="-1158"/>
                    <a:pt x="214730" y="-1403"/>
                  </a:cubicBezTo>
                  <a:lnTo>
                    <a:pt x="214730" y="12491"/>
                  </a:lnTo>
                  <a:lnTo>
                    <a:pt x="190150" y="12491"/>
                  </a:lnTo>
                  <a:lnTo>
                    <a:pt x="121139" y="166313"/>
                  </a:lnTo>
                  <a:close/>
                  <a:moveTo>
                    <a:pt x="97316" y="131587"/>
                  </a:moveTo>
                  <a:lnTo>
                    <a:pt x="129092" y="61123"/>
                  </a:lnTo>
                  <a:lnTo>
                    <a:pt x="65786" y="61123"/>
                  </a:lnTo>
                  <a:lnTo>
                    <a:pt x="97316" y="13158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D207A6D-CC54-668D-99E1-8193B6EEC82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 flipV="1">
              <a:off x="16327435" y="-21860224"/>
              <a:ext cx="92523" cy="424834"/>
            </a:xfrm>
            <a:custGeom>
              <a:avLst/>
              <a:gdLst>
                <a:gd name="connsiteX0" fmla="*/ 92523 w 92523"/>
                <a:gd name="connsiteY0" fmla="*/ 210838 h 424834"/>
                <a:gd name="connsiteX1" fmla="*/ 37224 w 92523"/>
                <a:gd name="connsiteY1" fmla="*/ 392258 h 424834"/>
                <a:gd name="connsiteX2" fmla="*/ 4249 w 92523"/>
                <a:gd name="connsiteY2" fmla="*/ 423439 h 424834"/>
                <a:gd name="connsiteX3" fmla="*/ 0 w 92523"/>
                <a:gd name="connsiteY3" fmla="*/ 419891 h 424834"/>
                <a:gd name="connsiteX4" fmla="*/ 2124 w 92523"/>
                <a:gd name="connsiteY4" fmla="*/ 416357 h 424834"/>
                <a:gd name="connsiteX5" fmla="*/ 56721 w 92523"/>
                <a:gd name="connsiteY5" fmla="*/ 312891 h 424834"/>
                <a:gd name="connsiteX6" fmla="*/ 68066 w 92523"/>
                <a:gd name="connsiteY6" fmla="*/ 211192 h 424834"/>
                <a:gd name="connsiteX7" fmla="*/ 55654 w 92523"/>
                <a:gd name="connsiteY7" fmla="*/ 104548 h 424834"/>
                <a:gd name="connsiteX8" fmla="*/ 3181 w 92523"/>
                <a:gd name="connsiteY8" fmla="*/ 6750 h 424834"/>
                <a:gd name="connsiteX9" fmla="*/ 0 w 92523"/>
                <a:gd name="connsiteY9" fmla="*/ 2150 h 424834"/>
                <a:gd name="connsiteX10" fmla="*/ 4249 w 92523"/>
                <a:gd name="connsiteY10" fmla="*/ -1395 h 424834"/>
                <a:gd name="connsiteX11" fmla="*/ 33321 w 92523"/>
                <a:gd name="connsiteY11" fmla="*/ 25183 h 424834"/>
                <a:gd name="connsiteX12" fmla="*/ 92523 w 92523"/>
                <a:gd name="connsiteY12" fmla="*/ 210838 h 42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23" h="424834">
                  <a:moveTo>
                    <a:pt x="92523" y="210838"/>
                  </a:moveTo>
                  <a:cubicBezTo>
                    <a:pt x="92523" y="261159"/>
                    <a:pt x="83658" y="332378"/>
                    <a:pt x="37224" y="392258"/>
                  </a:cubicBezTo>
                  <a:cubicBezTo>
                    <a:pt x="33677" y="396505"/>
                    <a:pt x="10632" y="423439"/>
                    <a:pt x="4249" y="423439"/>
                  </a:cubicBezTo>
                  <a:cubicBezTo>
                    <a:pt x="2480" y="423439"/>
                    <a:pt x="0" y="422727"/>
                    <a:pt x="0" y="419891"/>
                  </a:cubicBezTo>
                  <a:cubicBezTo>
                    <a:pt x="0" y="418480"/>
                    <a:pt x="701" y="417414"/>
                    <a:pt x="2124" y="416357"/>
                  </a:cubicBezTo>
                  <a:cubicBezTo>
                    <a:pt x="19141" y="397927"/>
                    <a:pt x="42185" y="369225"/>
                    <a:pt x="56721" y="312891"/>
                  </a:cubicBezTo>
                  <a:cubicBezTo>
                    <a:pt x="64874" y="280644"/>
                    <a:pt x="68066" y="244151"/>
                    <a:pt x="68066" y="211192"/>
                  </a:cubicBezTo>
                  <a:cubicBezTo>
                    <a:pt x="68066" y="175411"/>
                    <a:pt x="64874" y="139274"/>
                    <a:pt x="55654" y="104548"/>
                  </a:cubicBezTo>
                  <a:cubicBezTo>
                    <a:pt x="42185" y="54939"/>
                    <a:pt x="21265" y="26592"/>
                    <a:pt x="3181" y="6750"/>
                  </a:cubicBezTo>
                  <a:cubicBezTo>
                    <a:pt x="0" y="3559"/>
                    <a:pt x="0" y="2847"/>
                    <a:pt x="0" y="2150"/>
                  </a:cubicBezTo>
                  <a:cubicBezTo>
                    <a:pt x="0" y="-683"/>
                    <a:pt x="2480" y="-1395"/>
                    <a:pt x="4249" y="-1395"/>
                  </a:cubicBezTo>
                  <a:cubicBezTo>
                    <a:pt x="9564" y="-1395"/>
                    <a:pt x="29061" y="20213"/>
                    <a:pt x="33321" y="25183"/>
                  </a:cubicBezTo>
                  <a:cubicBezTo>
                    <a:pt x="69478" y="68055"/>
                    <a:pt x="92523" y="131827"/>
                    <a:pt x="92523" y="210838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9A3A241-8D13-8541-AB7F-9D4B00BA09D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 flipV="1">
              <a:off x="16592666" y="-21689032"/>
              <a:ext cx="235761" cy="82912"/>
            </a:xfrm>
            <a:custGeom>
              <a:avLst/>
              <a:gdLst>
                <a:gd name="connsiteX0" fmla="*/ 223705 w 235761"/>
                <a:gd name="connsiteY0" fmla="*/ 67345 h 82912"/>
                <a:gd name="connsiteX1" fmla="*/ 235761 w 235761"/>
                <a:gd name="connsiteY1" fmla="*/ 74435 h 82912"/>
                <a:gd name="connsiteX2" fmla="*/ 224061 w 235761"/>
                <a:gd name="connsiteY2" fmla="*/ 81517 h 82912"/>
                <a:gd name="connsiteX3" fmla="*/ 11701 w 235761"/>
                <a:gd name="connsiteY3" fmla="*/ 81517 h 82912"/>
                <a:gd name="connsiteX4" fmla="*/ 0 w 235761"/>
                <a:gd name="connsiteY4" fmla="*/ 74435 h 82912"/>
                <a:gd name="connsiteX5" fmla="*/ 12056 w 235761"/>
                <a:gd name="connsiteY5" fmla="*/ 67345 h 82912"/>
                <a:gd name="connsiteX6" fmla="*/ 223705 w 235761"/>
                <a:gd name="connsiteY6" fmla="*/ 67345 h 82912"/>
                <a:gd name="connsiteX7" fmla="*/ 224061 w 235761"/>
                <a:gd name="connsiteY7" fmla="*/ -1395 h 82912"/>
                <a:gd name="connsiteX8" fmla="*/ 235761 w 235761"/>
                <a:gd name="connsiteY8" fmla="*/ 5695 h 82912"/>
                <a:gd name="connsiteX9" fmla="*/ 223705 w 235761"/>
                <a:gd name="connsiteY9" fmla="*/ 12788 h 82912"/>
                <a:gd name="connsiteX10" fmla="*/ 12056 w 235761"/>
                <a:gd name="connsiteY10" fmla="*/ 12788 h 82912"/>
                <a:gd name="connsiteX11" fmla="*/ 0 w 235761"/>
                <a:gd name="connsiteY11" fmla="*/ 5695 h 82912"/>
                <a:gd name="connsiteX12" fmla="*/ 11701 w 235761"/>
                <a:gd name="connsiteY12" fmla="*/ -1395 h 82912"/>
                <a:gd name="connsiteX13" fmla="*/ 224061 w 235761"/>
                <a:gd name="connsiteY13" fmla="*/ -1395 h 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761" h="82912">
                  <a:moveTo>
                    <a:pt x="223705" y="67345"/>
                  </a:moveTo>
                  <a:cubicBezTo>
                    <a:pt x="229021" y="67345"/>
                    <a:pt x="235761" y="67345"/>
                    <a:pt x="235761" y="74435"/>
                  </a:cubicBezTo>
                  <a:cubicBezTo>
                    <a:pt x="235761" y="81517"/>
                    <a:pt x="229021" y="81517"/>
                    <a:pt x="224061" y="81517"/>
                  </a:cubicBezTo>
                  <a:lnTo>
                    <a:pt x="11701" y="81517"/>
                  </a:lnTo>
                  <a:cubicBezTo>
                    <a:pt x="6740" y="81517"/>
                    <a:pt x="0" y="81517"/>
                    <a:pt x="0" y="74435"/>
                  </a:cubicBezTo>
                  <a:cubicBezTo>
                    <a:pt x="0" y="67345"/>
                    <a:pt x="6740" y="67345"/>
                    <a:pt x="12056" y="67345"/>
                  </a:cubicBezTo>
                  <a:lnTo>
                    <a:pt x="223705" y="67345"/>
                  </a:lnTo>
                  <a:close/>
                  <a:moveTo>
                    <a:pt x="224061" y="-1395"/>
                  </a:moveTo>
                  <a:cubicBezTo>
                    <a:pt x="229021" y="-1395"/>
                    <a:pt x="235761" y="-1395"/>
                    <a:pt x="235761" y="5695"/>
                  </a:cubicBezTo>
                  <a:cubicBezTo>
                    <a:pt x="235761" y="12788"/>
                    <a:pt x="229021" y="12788"/>
                    <a:pt x="223705" y="12788"/>
                  </a:cubicBezTo>
                  <a:lnTo>
                    <a:pt x="12056" y="12788"/>
                  </a:lnTo>
                  <a:cubicBezTo>
                    <a:pt x="6740" y="12788"/>
                    <a:pt x="0" y="12788"/>
                    <a:pt x="0" y="5695"/>
                  </a:cubicBezTo>
                  <a:cubicBezTo>
                    <a:pt x="0" y="-1395"/>
                    <a:pt x="6740" y="-1395"/>
                    <a:pt x="11701" y="-1395"/>
                  </a:cubicBezTo>
                  <a:lnTo>
                    <a:pt x="224061" y="-139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7B3D530-7EDD-29BE-83E7-04F178A8950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 flipV="1">
              <a:off x="16961257" y="-21804901"/>
              <a:ext cx="168751" cy="249803"/>
            </a:xfrm>
            <a:custGeom>
              <a:avLst/>
              <a:gdLst>
                <a:gd name="connsiteX0" fmla="*/ 168751 w 168751"/>
                <a:gd name="connsiteY0" fmla="*/ 244505 h 249803"/>
                <a:gd name="connsiteX1" fmla="*/ 164147 w 168751"/>
                <a:gd name="connsiteY1" fmla="*/ 248407 h 249803"/>
                <a:gd name="connsiteX2" fmla="*/ 119114 w 168751"/>
                <a:gd name="connsiteY2" fmla="*/ 244505 h 249803"/>
                <a:gd name="connsiteX3" fmla="*/ 114154 w 168751"/>
                <a:gd name="connsiteY3" fmla="*/ 237781 h 249803"/>
                <a:gd name="connsiteX4" fmla="*/ 122663 w 168751"/>
                <a:gd name="connsiteY4" fmla="*/ 233524 h 249803"/>
                <a:gd name="connsiteX5" fmla="*/ 140390 w 168751"/>
                <a:gd name="connsiteY5" fmla="*/ 227499 h 249803"/>
                <a:gd name="connsiteX6" fmla="*/ 139323 w 168751"/>
                <a:gd name="connsiteY6" fmla="*/ 220417 h 249803"/>
                <a:gd name="connsiteX7" fmla="*/ 118059 w 168751"/>
                <a:gd name="connsiteY7" fmla="*/ 136439 h 249803"/>
                <a:gd name="connsiteX8" fmla="*/ 85438 w 168751"/>
                <a:gd name="connsiteY8" fmla="*/ 159115 h 249803"/>
                <a:gd name="connsiteX9" fmla="*/ 0 w 168751"/>
                <a:gd name="connsiteY9" fmla="*/ 55304 h 249803"/>
                <a:gd name="connsiteX10" fmla="*/ 47156 w 168751"/>
                <a:gd name="connsiteY10" fmla="*/ -1397 h 249803"/>
                <a:gd name="connsiteX11" fmla="*/ 93234 w 168751"/>
                <a:gd name="connsiteY11" fmla="*/ 25181 h 249803"/>
                <a:gd name="connsiteX12" fmla="*/ 125499 w 168751"/>
                <a:gd name="connsiteY12" fmla="*/ -1397 h 249803"/>
                <a:gd name="connsiteX13" fmla="*/ 151735 w 168751"/>
                <a:gd name="connsiteY13" fmla="*/ 18099 h 249803"/>
                <a:gd name="connsiteX14" fmla="*/ 162368 w 168751"/>
                <a:gd name="connsiteY14" fmla="*/ 53170 h 249803"/>
                <a:gd name="connsiteX15" fmla="*/ 158119 w 168751"/>
                <a:gd name="connsiteY15" fmla="*/ 56715 h 249803"/>
                <a:gd name="connsiteX16" fmla="*/ 153148 w 168751"/>
                <a:gd name="connsiteY16" fmla="*/ 50335 h 249803"/>
                <a:gd name="connsiteX17" fmla="*/ 126210 w 168751"/>
                <a:gd name="connsiteY17" fmla="*/ 6406 h 249803"/>
                <a:gd name="connsiteX18" fmla="*/ 115578 w 168751"/>
                <a:gd name="connsiteY18" fmla="*/ 22702 h 249803"/>
                <a:gd name="connsiteX19" fmla="*/ 117703 w 168751"/>
                <a:gd name="connsiteY19" fmla="*/ 39710 h 249803"/>
                <a:gd name="connsiteX20" fmla="*/ 168751 w 168751"/>
                <a:gd name="connsiteY20" fmla="*/ 244505 h 249803"/>
                <a:gd name="connsiteX21" fmla="*/ 95014 w 168751"/>
                <a:gd name="connsiteY21" fmla="*/ 44666 h 249803"/>
                <a:gd name="connsiteX22" fmla="*/ 87918 w 168751"/>
                <a:gd name="connsiteY22" fmla="*/ 31562 h 249803"/>
                <a:gd name="connsiteX23" fmla="*/ 47858 w 168751"/>
                <a:gd name="connsiteY23" fmla="*/ 6406 h 249803"/>
                <a:gd name="connsiteX24" fmla="*/ 25169 w 168751"/>
                <a:gd name="connsiteY24" fmla="*/ 39710 h 249803"/>
                <a:gd name="connsiteX25" fmla="*/ 44665 w 168751"/>
                <a:gd name="connsiteY25" fmla="*/ 117307 h 249803"/>
                <a:gd name="connsiteX26" fmla="*/ 85793 w 168751"/>
                <a:gd name="connsiteY26" fmla="*/ 151321 h 249803"/>
                <a:gd name="connsiteX27" fmla="*/ 113799 w 168751"/>
                <a:gd name="connsiteY27" fmla="*/ 120143 h 249803"/>
                <a:gd name="connsiteX28" fmla="*/ 112742 w 168751"/>
                <a:gd name="connsiteY28" fmla="*/ 114118 h 249803"/>
                <a:gd name="connsiteX29" fmla="*/ 95014 w 168751"/>
                <a:gd name="connsiteY29" fmla="*/ 44666 h 2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751" h="249803">
                  <a:moveTo>
                    <a:pt x="168751" y="244505"/>
                  </a:moveTo>
                  <a:cubicBezTo>
                    <a:pt x="168751" y="244861"/>
                    <a:pt x="168751" y="248407"/>
                    <a:pt x="164147" y="248407"/>
                  </a:cubicBezTo>
                  <a:cubicBezTo>
                    <a:pt x="158820" y="248407"/>
                    <a:pt x="125142" y="245217"/>
                    <a:pt x="119114" y="244505"/>
                  </a:cubicBezTo>
                  <a:cubicBezTo>
                    <a:pt x="116279" y="244151"/>
                    <a:pt x="114154" y="242384"/>
                    <a:pt x="114154" y="237781"/>
                  </a:cubicBezTo>
                  <a:cubicBezTo>
                    <a:pt x="114154" y="233524"/>
                    <a:pt x="117346" y="233524"/>
                    <a:pt x="122663" y="233524"/>
                  </a:cubicBezTo>
                  <a:cubicBezTo>
                    <a:pt x="139679" y="233524"/>
                    <a:pt x="140390" y="231045"/>
                    <a:pt x="140390" y="227499"/>
                  </a:cubicBezTo>
                  <a:lnTo>
                    <a:pt x="139323" y="220417"/>
                  </a:lnTo>
                  <a:lnTo>
                    <a:pt x="118059" y="136439"/>
                  </a:lnTo>
                  <a:cubicBezTo>
                    <a:pt x="111675" y="149543"/>
                    <a:pt x="101398" y="159115"/>
                    <a:pt x="85438" y="159115"/>
                  </a:cubicBezTo>
                  <a:cubicBezTo>
                    <a:pt x="43965" y="159115"/>
                    <a:pt x="0" y="107025"/>
                    <a:pt x="0" y="55304"/>
                  </a:cubicBezTo>
                  <a:cubicBezTo>
                    <a:pt x="0" y="21989"/>
                    <a:pt x="19497" y="-1397"/>
                    <a:pt x="47156" y="-1397"/>
                  </a:cubicBezTo>
                  <a:cubicBezTo>
                    <a:pt x="54241" y="-1397"/>
                    <a:pt x="71969" y="25"/>
                    <a:pt x="93234" y="25181"/>
                  </a:cubicBezTo>
                  <a:cubicBezTo>
                    <a:pt x="96070" y="10296"/>
                    <a:pt x="108482" y="-1397"/>
                    <a:pt x="125499" y="-1397"/>
                  </a:cubicBezTo>
                  <a:cubicBezTo>
                    <a:pt x="137911" y="-1397"/>
                    <a:pt x="146063" y="6762"/>
                    <a:pt x="151735" y="18099"/>
                  </a:cubicBezTo>
                  <a:cubicBezTo>
                    <a:pt x="157763" y="30850"/>
                    <a:pt x="162368" y="52469"/>
                    <a:pt x="162368" y="53170"/>
                  </a:cubicBezTo>
                  <a:cubicBezTo>
                    <a:pt x="162368" y="56715"/>
                    <a:pt x="159176" y="56715"/>
                    <a:pt x="158119" y="56715"/>
                  </a:cubicBezTo>
                  <a:cubicBezTo>
                    <a:pt x="154572" y="56715"/>
                    <a:pt x="154216" y="55304"/>
                    <a:pt x="153148" y="50335"/>
                  </a:cubicBezTo>
                  <a:cubicBezTo>
                    <a:pt x="147131" y="27304"/>
                    <a:pt x="140747" y="6406"/>
                    <a:pt x="126210" y="6406"/>
                  </a:cubicBezTo>
                  <a:cubicBezTo>
                    <a:pt x="116635" y="6406"/>
                    <a:pt x="115578" y="15609"/>
                    <a:pt x="115578" y="22702"/>
                  </a:cubicBezTo>
                  <a:cubicBezTo>
                    <a:pt x="115578" y="31206"/>
                    <a:pt x="116279" y="33685"/>
                    <a:pt x="117703" y="39710"/>
                  </a:cubicBezTo>
                  <a:lnTo>
                    <a:pt x="168751" y="244505"/>
                  </a:lnTo>
                  <a:close/>
                  <a:moveTo>
                    <a:pt x="95014" y="44666"/>
                  </a:moveTo>
                  <a:cubicBezTo>
                    <a:pt x="93234" y="38285"/>
                    <a:pt x="93234" y="37586"/>
                    <a:pt x="87918" y="31562"/>
                  </a:cubicBezTo>
                  <a:cubicBezTo>
                    <a:pt x="72326" y="12074"/>
                    <a:pt x="57789" y="6406"/>
                    <a:pt x="47858" y="6406"/>
                  </a:cubicBezTo>
                  <a:cubicBezTo>
                    <a:pt x="30129" y="6406"/>
                    <a:pt x="25169" y="25891"/>
                    <a:pt x="25169" y="39710"/>
                  </a:cubicBezTo>
                  <a:cubicBezTo>
                    <a:pt x="25169" y="57428"/>
                    <a:pt x="36513" y="101012"/>
                    <a:pt x="44665" y="117307"/>
                  </a:cubicBezTo>
                  <a:cubicBezTo>
                    <a:pt x="55665" y="138206"/>
                    <a:pt x="71613" y="151321"/>
                    <a:pt x="85793" y="151321"/>
                  </a:cubicBezTo>
                  <a:cubicBezTo>
                    <a:pt x="108839" y="151321"/>
                    <a:pt x="113799" y="122266"/>
                    <a:pt x="113799" y="120143"/>
                  </a:cubicBezTo>
                  <a:cubicBezTo>
                    <a:pt x="113799" y="118020"/>
                    <a:pt x="113087" y="115885"/>
                    <a:pt x="112742" y="114118"/>
                  </a:cubicBezTo>
                  <a:lnTo>
                    <a:pt x="95014" y="4466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405CF391-02DC-E4D6-3278-7F4A24646390}"/>
              </a:ext>
            </a:extLst>
          </p:cNvPr>
          <p:cNvSpPr txBox="1"/>
          <p:nvPr/>
        </p:nvSpPr>
        <p:spPr>
          <a:xfrm>
            <a:off x="3931792" y="3751605"/>
            <a:ext cx="1736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Myriad Pro" panose="020B0503030403020204"/>
              </a:rPr>
              <a:t>Few root causes</a:t>
            </a:r>
            <a:endParaRPr lang="LID4096" sz="1600" b="1" dirty="0">
              <a:solidFill>
                <a:srgbClr val="C00000"/>
              </a:solidFill>
              <a:latin typeface="Myriad Pro" panose="020B050303040302020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53CA83-67EA-9005-5315-441198F493CF}"/>
              </a:ext>
            </a:extLst>
          </p:cNvPr>
          <p:cNvSpPr txBox="1"/>
          <p:nvPr/>
        </p:nvSpPr>
        <p:spPr>
          <a:xfrm>
            <a:off x="5798322" y="3748685"/>
            <a:ext cx="151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38ACF"/>
                </a:solidFill>
                <a:latin typeface="Myriad Pro" panose="020B0503030403020204"/>
              </a:rPr>
              <a:t>Sparse DAG</a:t>
            </a:r>
            <a:endParaRPr lang="LID4096" sz="1600" b="1" dirty="0">
              <a:solidFill>
                <a:srgbClr val="638ACF"/>
              </a:solidFill>
              <a:latin typeface="Myriad Pro" panose="020B050303040302020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7331D30-45AB-9229-3A23-095763558723}"/>
              </a:ext>
            </a:extLst>
          </p:cNvPr>
          <p:cNvSpPr txBox="1"/>
          <p:nvPr/>
        </p:nvSpPr>
        <p:spPr>
          <a:xfrm>
            <a:off x="7275643" y="3743144"/>
            <a:ext cx="499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38ACF"/>
                </a:solidFill>
                <a:latin typeface="Myriad Pro" panose="020B0503030403020204"/>
              </a:rPr>
              <a:t>Acyclicity constraint  </a:t>
            </a:r>
            <a:r>
              <a:rPr lang="en-US" sz="1400" dirty="0">
                <a:latin typeface="Myriad Pro" panose="020B0503030403020204"/>
              </a:rPr>
              <a:t>NOTEARS (Zheng et. al., 2018)</a:t>
            </a:r>
            <a:endParaRPr lang="en-US" sz="1600" dirty="0">
              <a:latin typeface="Myriad Pro" panose="020B0503030403020204"/>
            </a:endParaRPr>
          </a:p>
        </p:txBody>
      </p: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id="{8167C02B-1E06-A82D-30F2-645AEB7870FA}"/>
              </a:ext>
            </a:extLst>
          </p:cNvPr>
          <p:cNvCxnSpPr>
            <a:cxnSpLocks/>
          </p:cNvCxnSpPr>
          <p:nvPr/>
        </p:nvCxnSpPr>
        <p:spPr>
          <a:xfrm>
            <a:off x="4755421" y="4081637"/>
            <a:ext cx="0" cy="23042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91863C04-D83A-7404-0B71-D1DC224EE36A}"/>
              </a:ext>
            </a:extLst>
          </p:cNvPr>
          <p:cNvCxnSpPr>
            <a:cxnSpLocks/>
          </p:cNvCxnSpPr>
          <p:nvPr/>
        </p:nvCxnSpPr>
        <p:spPr>
          <a:xfrm>
            <a:off x="8254046" y="4056462"/>
            <a:ext cx="0" cy="235141"/>
          </a:xfrm>
          <a:prstGeom prst="straightConnector1">
            <a:avLst/>
          </a:prstGeom>
          <a:ln w="25400">
            <a:solidFill>
              <a:srgbClr val="638A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09B183B4-BF49-7E05-9572-1A5FE660835A}"/>
              </a:ext>
            </a:extLst>
          </p:cNvPr>
          <p:cNvSpPr/>
          <p:nvPr/>
        </p:nvSpPr>
        <p:spPr>
          <a:xfrm>
            <a:off x="4678684" y="1938674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9304948-23C5-5DEF-63C7-D9EC62B4B809}"/>
              </a:ext>
            </a:extLst>
          </p:cNvPr>
          <p:cNvSpPr/>
          <p:nvPr/>
        </p:nvSpPr>
        <p:spPr>
          <a:xfrm>
            <a:off x="5534683" y="3198388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9FF874-A29E-35EA-F97E-EAD36796BA2B}"/>
              </a:ext>
            </a:extLst>
          </p:cNvPr>
          <p:cNvSpPr/>
          <p:nvPr/>
        </p:nvSpPr>
        <p:spPr>
          <a:xfrm>
            <a:off x="6487269" y="2352645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CC97F4C-D39E-27AF-B5F0-8A7DB868455B}"/>
              </a:ext>
            </a:extLst>
          </p:cNvPr>
          <p:cNvSpPr/>
          <p:nvPr/>
        </p:nvSpPr>
        <p:spPr>
          <a:xfrm>
            <a:off x="5534683" y="1517428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5304DD3-E51D-2FE1-2940-F40DCAA157AC}"/>
              </a:ext>
            </a:extLst>
          </p:cNvPr>
          <p:cNvSpPr/>
          <p:nvPr/>
        </p:nvSpPr>
        <p:spPr>
          <a:xfrm>
            <a:off x="7564030" y="152319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DD4C07A-273B-D33B-80F6-16A255F386C7}"/>
              </a:ext>
            </a:extLst>
          </p:cNvPr>
          <p:cNvSpPr/>
          <p:nvPr/>
        </p:nvSpPr>
        <p:spPr>
          <a:xfrm>
            <a:off x="7573872" y="277455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E21178-29DF-23CE-FB01-E305DD29A841}"/>
              </a:ext>
            </a:extLst>
          </p:cNvPr>
          <p:cNvCxnSpPr>
            <a:cxnSpLocks/>
          </p:cNvCxnSpPr>
          <p:nvPr/>
        </p:nvCxnSpPr>
        <p:spPr>
          <a:xfrm flipV="1">
            <a:off x="4841034" y="1622205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4F29B0A-7620-6873-9AC0-89BE04C762B8}"/>
              </a:ext>
            </a:extLst>
          </p:cNvPr>
          <p:cNvCxnSpPr>
            <a:cxnSpLocks/>
          </p:cNvCxnSpPr>
          <p:nvPr/>
        </p:nvCxnSpPr>
        <p:spPr>
          <a:xfrm flipV="1">
            <a:off x="5688383" y="2483999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D98E28A-9886-0892-DBDA-0E0643E698B4}"/>
              </a:ext>
            </a:extLst>
          </p:cNvPr>
          <p:cNvCxnSpPr>
            <a:cxnSpLocks/>
          </p:cNvCxnSpPr>
          <p:nvPr/>
        </p:nvCxnSpPr>
        <p:spPr>
          <a:xfrm>
            <a:off x="5697033" y="1658899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A64BBC-3846-0A02-3DB9-E0123A82425F}"/>
              </a:ext>
            </a:extLst>
          </p:cNvPr>
          <p:cNvCxnSpPr>
            <a:cxnSpLocks/>
          </p:cNvCxnSpPr>
          <p:nvPr/>
        </p:nvCxnSpPr>
        <p:spPr>
          <a:xfrm>
            <a:off x="6670665" y="2459949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802A517-DA6C-134F-645E-14C453B58804}"/>
              </a:ext>
            </a:extLst>
          </p:cNvPr>
          <p:cNvCxnSpPr>
            <a:cxnSpLocks/>
          </p:cNvCxnSpPr>
          <p:nvPr/>
        </p:nvCxnSpPr>
        <p:spPr>
          <a:xfrm flipV="1">
            <a:off x="6649619" y="1654588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0749D2E5-C62A-99E8-9A7A-69123D866BE3}"/>
              </a:ext>
            </a:extLst>
          </p:cNvPr>
          <p:cNvSpPr/>
          <p:nvPr/>
        </p:nvSpPr>
        <p:spPr>
          <a:xfrm>
            <a:off x="5534683" y="234683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F9263C8-26EA-F9EA-2D58-E7EF81EEE91C}"/>
              </a:ext>
            </a:extLst>
          </p:cNvPr>
          <p:cNvCxnSpPr>
            <a:cxnSpLocks/>
          </p:cNvCxnSpPr>
          <p:nvPr/>
        </p:nvCxnSpPr>
        <p:spPr>
          <a:xfrm>
            <a:off x="5715478" y="2415419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2643E6E-910B-FEDC-50F5-B182C0F03E10}"/>
              </a:ext>
            </a:extLst>
          </p:cNvPr>
          <p:cNvCxnSpPr>
            <a:cxnSpLocks/>
          </p:cNvCxnSpPr>
          <p:nvPr/>
        </p:nvCxnSpPr>
        <p:spPr>
          <a:xfrm>
            <a:off x="4841034" y="2047538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F8105FB-0C6D-2B06-FD03-BBA36B725080}"/>
              </a:ext>
            </a:extLst>
          </p:cNvPr>
          <p:cNvCxnSpPr>
            <a:cxnSpLocks/>
          </p:cNvCxnSpPr>
          <p:nvPr/>
        </p:nvCxnSpPr>
        <p:spPr>
          <a:xfrm>
            <a:off x="4841034" y="2880125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AF30E0CC-CE0E-2D5C-4D11-E210A8EE3505}"/>
              </a:ext>
            </a:extLst>
          </p:cNvPr>
          <p:cNvSpPr/>
          <p:nvPr/>
        </p:nvSpPr>
        <p:spPr>
          <a:xfrm>
            <a:off x="4675753" y="277455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22537D8-F3F2-A151-1F60-6E6D2DCECF72}"/>
              </a:ext>
            </a:extLst>
          </p:cNvPr>
          <p:cNvSpPr/>
          <p:nvPr/>
        </p:nvSpPr>
        <p:spPr>
          <a:xfrm>
            <a:off x="8962501" y="1938674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EEE8CEF-9A74-E333-ED1C-692422CAD6F4}"/>
              </a:ext>
            </a:extLst>
          </p:cNvPr>
          <p:cNvSpPr/>
          <p:nvPr/>
        </p:nvSpPr>
        <p:spPr>
          <a:xfrm>
            <a:off x="9818500" y="3206203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80B5BA8-B627-3DF6-D974-916687980708}"/>
              </a:ext>
            </a:extLst>
          </p:cNvPr>
          <p:cNvSpPr/>
          <p:nvPr/>
        </p:nvSpPr>
        <p:spPr>
          <a:xfrm>
            <a:off x="10771086" y="2352645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F536395C-67D7-0BD8-8ABA-ECA0AE899FEF}"/>
              </a:ext>
            </a:extLst>
          </p:cNvPr>
          <p:cNvSpPr/>
          <p:nvPr/>
        </p:nvSpPr>
        <p:spPr>
          <a:xfrm>
            <a:off x="9818500" y="1517428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4545F48-B11C-1635-FA07-68D2518DECEA}"/>
              </a:ext>
            </a:extLst>
          </p:cNvPr>
          <p:cNvSpPr/>
          <p:nvPr/>
        </p:nvSpPr>
        <p:spPr>
          <a:xfrm>
            <a:off x="11847847" y="152319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006519C-0482-A60D-EAE1-F5C7EF44884E}"/>
              </a:ext>
            </a:extLst>
          </p:cNvPr>
          <p:cNvSpPr/>
          <p:nvPr/>
        </p:nvSpPr>
        <p:spPr>
          <a:xfrm>
            <a:off x="11857689" y="277455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D5479198-E489-400C-1D62-3165837B320A}"/>
              </a:ext>
            </a:extLst>
          </p:cNvPr>
          <p:cNvCxnSpPr>
            <a:cxnSpLocks/>
          </p:cNvCxnSpPr>
          <p:nvPr/>
        </p:nvCxnSpPr>
        <p:spPr>
          <a:xfrm flipV="1">
            <a:off x="9124851" y="1622205"/>
            <a:ext cx="653946" cy="3307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02AD58FA-D04E-B6DE-A07C-8F8797B8C728}"/>
              </a:ext>
            </a:extLst>
          </p:cNvPr>
          <p:cNvCxnSpPr>
            <a:cxnSpLocks/>
          </p:cNvCxnSpPr>
          <p:nvPr/>
        </p:nvCxnSpPr>
        <p:spPr>
          <a:xfrm flipV="1">
            <a:off x="9972200" y="2483999"/>
            <a:ext cx="791509" cy="70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2A146229-0D37-BDEB-7615-88C173578D14}"/>
              </a:ext>
            </a:extLst>
          </p:cNvPr>
          <p:cNvCxnSpPr>
            <a:cxnSpLocks/>
          </p:cNvCxnSpPr>
          <p:nvPr/>
        </p:nvCxnSpPr>
        <p:spPr>
          <a:xfrm>
            <a:off x="9980850" y="1658899"/>
            <a:ext cx="763486" cy="703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CDA89FB3-2F19-34DA-6052-AFB3FE3C3F92}"/>
              </a:ext>
            </a:extLst>
          </p:cNvPr>
          <p:cNvCxnSpPr>
            <a:cxnSpLocks/>
          </p:cNvCxnSpPr>
          <p:nvPr/>
        </p:nvCxnSpPr>
        <p:spPr>
          <a:xfrm>
            <a:off x="10954482" y="2459949"/>
            <a:ext cx="858030" cy="338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25358ABF-69B3-D117-D954-AF9D7970C06A}"/>
              </a:ext>
            </a:extLst>
          </p:cNvPr>
          <p:cNvCxnSpPr>
            <a:cxnSpLocks/>
          </p:cNvCxnSpPr>
          <p:nvPr/>
        </p:nvCxnSpPr>
        <p:spPr>
          <a:xfrm flipV="1">
            <a:off x="10933436" y="1654588"/>
            <a:ext cx="893445" cy="705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90F8533F-611B-8D01-F701-3D5063CEBB37}"/>
              </a:ext>
            </a:extLst>
          </p:cNvPr>
          <p:cNvSpPr/>
          <p:nvPr/>
        </p:nvSpPr>
        <p:spPr>
          <a:xfrm>
            <a:off x="9818500" y="234683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D367A1E9-15A6-DB65-D011-37541090E3AB}"/>
              </a:ext>
            </a:extLst>
          </p:cNvPr>
          <p:cNvCxnSpPr>
            <a:cxnSpLocks/>
          </p:cNvCxnSpPr>
          <p:nvPr/>
        </p:nvCxnSpPr>
        <p:spPr>
          <a:xfrm>
            <a:off x="9999295" y="2415419"/>
            <a:ext cx="754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F3438C86-1329-09A2-18B4-3C29F07AA8B3}"/>
              </a:ext>
            </a:extLst>
          </p:cNvPr>
          <p:cNvCxnSpPr>
            <a:cxnSpLocks/>
          </p:cNvCxnSpPr>
          <p:nvPr/>
        </p:nvCxnSpPr>
        <p:spPr>
          <a:xfrm>
            <a:off x="9124851" y="2047538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C9FFC42C-6526-7339-6651-0B26C227A92E}"/>
              </a:ext>
            </a:extLst>
          </p:cNvPr>
          <p:cNvCxnSpPr>
            <a:cxnSpLocks/>
          </p:cNvCxnSpPr>
          <p:nvPr/>
        </p:nvCxnSpPr>
        <p:spPr>
          <a:xfrm>
            <a:off x="9124851" y="2880125"/>
            <a:ext cx="653946" cy="330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Oval 358">
            <a:extLst>
              <a:ext uri="{FF2B5EF4-FFF2-40B4-BE49-F238E27FC236}">
                <a16:creationId xmlns:a16="http://schemas.microsoft.com/office/drawing/2014/main" id="{CE61D2A6-2B33-6CDB-3EFD-860CAA7894E0}"/>
              </a:ext>
            </a:extLst>
          </p:cNvPr>
          <p:cNvSpPr/>
          <p:nvPr/>
        </p:nvSpPr>
        <p:spPr>
          <a:xfrm>
            <a:off x="8959570" y="2774559"/>
            <a:ext cx="137160" cy="13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72" name="Group 371" descr="\documentclass{article}&#10;\usepackage{amsmath}&#10;\newcommand{\mb}[1]{\mathbf{#1}}&#10;\newcommand{\RR}{\mathbb R}&#10;\newcommand{\transclos}[1]{\bar{#1}}&#10;\usepackage{mathtools}&#10;\pagestyle{empty}&#10;\begin{document}&#10;&#10;&#10;$\xRightarrow[+\mb{N}_s]{\left(\mb{I}+\transclos{\mb{A}}\right)}$&#10;&#10;\end{document}" title="IguanaTex Vector Display">
            <a:extLst>
              <a:ext uri="{FF2B5EF4-FFF2-40B4-BE49-F238E27FC236}">
                <a16:creationId xmlns:a16="http://schemas.microsoft.com/office/drawing/2014/main" id="{D58F1F4E-309E-C3E2-5C7B-4E8E0BF4D2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59700" y="1958153"/>
            <a:ext cx="1091217" cy="790129"/>
            <a:chOff x="13067734" y="-18775204"/>
            <a:chExt cx="1091217" cy="790129"/>
          </a:xfrm>
        </p:grpSpPr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F6C04A7-3A5C-B984-7559-1D4BC3EFD1B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flipV="1">
              <a:off x="13163621" y="-18775204"/>
              <a:ext cx="82177" cy="354221"/>
            </a:xfrm>
            <a:custGeom>
              <a:avLst/>
              <a:gdLst>
                <a:gd name="connsiteX0" fmla="*/ 82177 w 82177"/>
                <a:gd name="connsiteY0" fmla="*/ 2222 h 354221"/>
                <a:gd name="connsiteX1" fmla="*/ 76154 w 82177"/>
                <a:gd name="connsiteY1" fmla="*/ 10014 h 354221"/>
                <a:gd name="connsiteX2" fmla="*/ 20547 w 82177"/>
                <a:gd name="connsiteY2" fmla="*/ 175790 h 354221"/>
                <a:gd name="connsiteX3" fmla="*/ 77576 w 82177"/>
                <a:gd name="connsiteY3" fmla="*/ 343332 h 354221"/>
                <a:gd name="connsiteX4" fmla="*/ 82177 w 82177"/>
                <a:gd name="connsiteY4" fmla="*/ 349355 h 354221"/>
                <a:gd name="connsiteX5" fmla="*/ 78632 w 82177"/>
                <a:gd name="connsiteY5" fmla="*/ 352899 h 354221"/>
                <a:gd name="connsiteX6" fmla="*/ 22314 w 82177"/>
                <a:gd name="connsiteY6" fmla="*/ 283824 h 354221"/>
                <a:gd name="connsiteX7" fmla="*/ 0 w 82177"/>
                <a:gd name="connsiteY7" fmla="*/ 175790 h 354221"/>
                <a:gd name="connsiteX8" fmla="*/ 23381 w 82177"/>
                <a:gd name="connsiteY8" fmla="*/ 65274 h 354221"/>
                <a:gd name="connsiteX9" fmla="*/ 78632 w 82177"/>
                <a:gd name="connsiteY9" fmla="*/ -1322 h 354221"/>
                <a:gd name="connsiteX10" fmla="*/ 82177 w 82177"/>
                <a:gd name="connsiteY10" fmla="*/ 2222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2222"/>
                  </a:moveTo>
                  <a:cubicBezTo>
                    <a:pt x="82177" y="3279"/>
                    <a:pt x="82177" y="3991"/>
                    <a:pt x="76154" y="10014"/>
                  </a:cubicBezTo>
                  <a:cubicBezTo>
                    <a:pt x="31882" y="54642"/>
                    <a:pt x="20547" y="121594"/>
                    <a:pt x="20547" y="175790"/>
                  </a:cubicBezTo>
                  <a:cubicBezTo>
                    <a:pt x="20547" y="237418"/>
                    <a:pt x="34004" y="299060"/>
                    <a:pt x="77576" y="343332"/>
                  </a:cubicBezTo>
                  <a:cubicBezTo>
                    <a:pt x="82177" y="347588"/>
                    <a:pt x="82177" y="348300"/>
                    <a:pt x="82177" y="349355"/>
                  </a:cubicBezTo>
                  <a:cubicBezTo>
                    <a:pt x="82177" y="351834"/>
                    <a:pt x="80754" y="352899"/>
                    <a:pt x="78632" y="352899"/>
                  </a:cubicBezTo>
                  <a:cubicBezTo>
                    <a:pt x="75087" y="352899"/>
                    <a:pt x="43216" y="328808"/>
                    <a:pt x="22314" y="283824"/>
                  </a:cubicBezTo>
                  <a:cubicBezTo>
                    <a:pt x="4245" y="244865"/>
                    <a:pt x="0" y="205548"/>
                    <a:pt x="0" y="175790"/>
                  </a:cubicBezTo>
                  <a:cubicBezTo>
                    <a:pt x="0" y="148162"/>
                    <a:pt x="3889" y="105303"/>
                    <a:pt x="23381" y="65274"/>
                  </a:cubicBezTo>
                  <a:cubicBezTo>
                    <a:pt x="44627" y="21703"/>
                    <a:pt x="75087" y="-1322"/>
                    <a:pt x="78632" y="-1322"/>
                  </a:cubicBezTo>
                  <a:cubicBezTo>
                    <a:pt x="80754" y="-1322"/>
                    <a:pt x="82177" y="-255"/>
                    <a:pt x="82177" y="2222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7542646-8E81-62C3-7151-F554EF534D3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flipV="1">
              <a:off x="13278956" y="-18706255"/>
              <a:ext cx="93511" cy="170153"/>
            </a:xfrm>
            <a:custGeom>
              <a:avLst/>
              <a:gdLst>
                <a:gd name="connsiteX0" fmla="*/ 65486 w 93511"/>
                <a:gd name="connsiteY0" fmla="*/ 154941 h 170153"/>
                <a:gd name="connsiteX1" fmla="*/ 93512 w 93511"/>
                <a:gd name="connsiteY1" fmla="*/ 154941 h 170153"/>
                <a:gd name="connsiteX2" fmla="*/ 93512 w 93511"/>
                <a:gd name="connsiteY2" fmla="*/ 168830 h 170153"/>
                <a:gd name="connsiteX3" fmla="*/ 46884 w 93511"/>
                <a:gd name="connsiteY3" fmla="*/ 167832 h 170153"/>
                <a:gd name="connsiteX4" fmla="*/ 0 w 93511"/>
                <a:gd name="connsiteY4" fmla="*/ 168830 h 170153"/>
                <a:gd name="connsiteX5" fmla="*/ 0 w 93511"/>
                <a:gd name="connsiteY5" fmla="*/ 154941 h 170153"/>
                <a:gd name="connsiteX6" fmla="*/ 28026 w 93511"/>
                <a:gd name="connsiteY6" fmla="*/ 154941 h 170153"/>
                <a:gd name="connsiteX7" fmla="*/ 28026 w 93511"/>
                <a:gd name="connsiteY7" fmla="*/ 12567 h 170153"/>
                <a:gd name="connsiteX8" fmla="*/ 0 w 93511"/>
                <a:gd name="connsiteY8" fmla="*/ 12567 h 170153"/>
                <a:gd name="connsiteX9" fmla="*/ 0 w 93511"/>
                <a:gd name="connsiteY9" fmla="*/ -1324 h 170153"/>
                <a:gd name="connsiteX10" fmla="*/ 46628 w 93511"/>
                <a:gd name="connsiteY10" fmla="*/ -334 h 170153"/>
                <a:gd name="connsiteX11" fmla="*/ 93512 w 93511"/>
                <a:gd name="connsiteY11" fmla="*/ -1324 h 170153"/>
                <a:gd name="connsiteX12" fmla="*/ 93512 w 93511"/>
                <a:gd name="connsiteY12" fmla="*/ 12567 h 170153"/>
                <a:gd name="connsiteX13" fmla="*/ 65486 w 93511"/>
                <a:gd name="connsiteY13" fmla="*/ 12567 h 170153"/>
                <a:gd name="connsiteX14" fmla="*/ 65486 w 93511"/>
                <a:gd name="connsiteY14" fmla="*/ 154941 h 17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511" h="170153">
                  <a:moveTo>
                    <a:pt x="65486" y="154941"/>
                  </a:moveTo>
                  <a:lnTo>
                    <a:pt x="93512" y="154941"/>
                  </a:lnTo>
                  <a:lnTo>
                    <a:pt x="93512" y="168830"/>
                  </a:lnTo>
                  <a:cubicBezTo>
                    <a:pt x="81110" y="167832"/>
                    <a:pt x="60030" y="167832"/>
                    <a:pt x="46884" y="167832"/>
                  </a:cubicBezTo>
                  <a:cubicBezTo>
                    <a:pt x="33737" y="167832"/>
                    <a:pt x="12402" y="167832"/>
                    <a:pt x="0" y="168830"/>
                  </a:cubicBezTo>
                  <a:lnTo>
                    <a:pt x="0" y="154941"/>
                  </a:lnTo>
                  <a:lnTo>
                    <a:pt x="28026" y="154941"/>
                  </a:lnTo>
                  <a:lnTo>
                    <a:pt x="28026" y="12567"/>
                  </a:lnTo>
                  <a:lnTo>
                    <a:pt x="0" y="12567"/>
                  </a:lnTo>
                  <a:lnTo>
                    <a:pt x="0" y="-1324"/>
                  </a:lnTo>
                  <a:cubicBezTo>
                    <a:pt x="12402" y="-334"/>
                    <a:pt x="33493" y="-334"/>
                    <a:pt x="46628" y="-334"/>
                  </a:cubicBezTo>
                  <a:cubicBezTo>
                    <a:pt x="59774" y="-334"/>
                    <a:pt x="81110" y="-334"/>
                    <a:pt x="93512" y="-1324"/>
                  </a:cubicBezTo>
                  <a:lnTo>
                    <a:pt x="93512" y="12567"/>
                  </a:lnTo>
                  <a:lnTo>
                    <a:pt x="65486" y="12567"/>
                  </a:lnTo>
                  <a:lnTo>
                    <a:pt x="65486" y="15494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A5129A3-F3C8-8E09-9145-3AB46B0E456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flipV="1">
              <a:off x="13402542" y="-18689632"/>
              <a:ext cx="182555" cy="182800"/>
            </a:xfrm>
            <a:custGeom>
              <a:avLst/>
              <a:gdLst>
                <a:gd name="connsiteX0" fmla="*/ 97479 w 182555"/>
                <a:gd name="connsiteY0" fmla="*/ 83999 h 182800"/>
                <a:gd name="connsiteX1" fmla="*/ 173377 w 182555"/>
                <a:gd name="connsiteY1" fmla="*/ 83999 h 182800"/>
                <a:gd name="connsiteX2" fmla="*/ 182556 w 182555"/>
                <a:gd name="connsiteY2" fmla="*/ 89956 h 182800"/>
                <a:gd name="connsiteX3" fmla="*/ 173377 w 182555"/>
                <a:gd name="connsiteY3" fmla="*/ 96157 h 182800"/>
                <a:gd name="connsiteX4" fmla="*/ 97479 w 182555"/>
                <a:gd name="connsiteY4" fmla="*/ 96157 h 182800"/>
                <a:gd name="connsiteX5" fmla="*/ 97479 w 182555"/>
                <a:gd name="connsiteY5" fmla="*/ 172300 h 182800"/>
                <a:gd name="connsiteX6" fmla="*/ 91522 w 182555"/>
                <a:gd name="connsiteY6" fmla="*/ 181478 h 182800"/>
                <a:gd name="connsiteX7" fmla="*/ 85322 w 182555"/>
                <a:gd name="connsiteY7" fmla="*/ 172300 h 182800"/>
                <a:gd name="connsiteX8" fmla="*/ 85322 w 182555"/>
                <a:gd name="connsiteY8" fmla="*/ 96157 h 182800"/>
                <a:gd name="connsiteX9" fmla="*/ 9179 w 182555"/>
                <a:gd name="connsiteY9" fmla="*/ 96157 h 182800"/>
                <a:gd name="connsiteX10" fmla="*/ 0 w 182555"/>
                <a:gd name="connsiteY10" fmla="*/ 90199 h 182800"/>
                <a:gd name="connsiteX11" fmla="*/ 9179 w 182555"/>
                <a:gd name="connsiteY11" fmla="*/ 83999 h 182800"/>
                <a:gd name="connsiteX12" fmla="*/ 85322 w 182555"/>
                <a:gd name="connsiteY12" fmla="*/ 83999 h 182800"/>
                <a:gd name="connsiteX13" fmla="*/ 85322 w 182555"/>
                <a:gd name="connsiteY13" fmla="*/ 7856 h 182800"/>
                <a:gd name="connsiteX14" fmla="*/ 91278 w 182555"/>
                <a:gd name="connsiteY14" fmla="*/ -1322 h 182800"/>
                <a:gd name="connsiteX15" fmla="*/ 97479 w 182555"/>
                <a:gd name="connsiteY15" fmla="*/ 7856 h 182800"/>
                <a:gd name="connsiteX16" fmla="*/ 97479 w 182555"/>
                <a:gd name="connsiteY16" fmla="*/ 83999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555" h="182800">
                  <a:moveTo>
                    <a:pt x="97479" y="83999"/>
                  </a:moveTo>
                  <a:lnTo>
                    <a:pt x="173377" y="83999"/>
                  </a:lnTo>
                  <a:cubicBezTo>
                    <a:pt x="176600" y="83999"/>
                    <a:pt x="182556" y="83999"/>
                    <a:pt x="182556" y="89956"/>
                  </a:cubicBezTo>
                  <a:cubicBezTo>
                    <a:pt x="182556" y="96157"/>
                    <a:pt x="176855" y="96157"/>
                    <a:pt x="173377" y="96157"/>
                  </a:cubicBezTo>
                  <a:lnTo>
                    <a:pt x="97479" y="96157"/>
                  </a:lnTo>
                  <a:lnTo>
                    <a:pt x="97479" y="172300"/>
                  </a:lnTo>
                  <a:cubicBezTo>
                    <a:pt x="97479" y="175523"/>
                    <a:pt x="97479" y="181478"/>
                    <a:pt x="91522" y="181478"/>
                  </a:cubicBezTo>
                  <a:cubicBezTo>
                    <a:pt x="85322" y="181478"/>
                    <a:pt x="85322" y="175777"/>
                    <a:pt x="85322" y="172300"/>
                  </a:cubicBezTo>
                  <a:lnTo>
                    <a:pt x="85322" y="96157"/>
                  </a:lnTo>
                  <a:lnTo>
                    <a:pt x="9179" y="96157"/>
                  </a:lnTo>
                  <a:cubicBezTo>
                    <a:pt x="5956" y="96157"/>
                    <a:pt x="0" y="96157"/>
                    <a:pt x="0" y="90199"/>
                  </a:cubicBezTo>
                  <a:cubicBezTo>
                    <a:pt x="0" y="83999"/>
                    <a:pt x="5712" y="83999"/>
                    <a:pt x="9179" y="83999"/>
                  </a:cubicBezTo>
                  <a:lnTo>
                    <a:pt x="85322" y="83999"/>
                  </a:lnTo>
                  <a:lnTo>
                    <a:pt x="85322" y="7856"/>
                  </a:lnTo>
                  <a:cubicBezTo>
                    <a:pt x="85322" y="4633"/>
                    <a:pt x="85322" y="-1322"/>
                    <a:pt x="91278" y="-1322"/>
                  </a:cubicBezTo>
                  <a:cubicBezTo>
                    <a:pt x="97479" y="-1322"/>
                    <a:pt x="97479" y="4390"/>
                    <a:pt x="97479" y="7856"/>
                  </a:cubicBezTo>
                  <a:lnTo>
                    <a:pt x="97479" y="8399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84C9D8F-2B48-EC6D-2183-7CBD152FF3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V="1">
              <a:off x="13673180" y="-18746798"/>
              <a:ext cx="98723" cy="9423"/>
            </a:xfrm>
            <a:custGeom>
              <a:avLst/>
              <a:gdLst>
                <a:gd name="connsiteX0" fmla="*/ 98723 w 98723"/>
                <a:gd name="connsiteY0" fmla="*/ -1331 h 9423"/>
                <a:gd name="connsiteX1" fmla="*/ 98723 w 98723"/>
                <a:gd name="connsiteY1" fmla="*/ 8093 h 9423"/>
                <a:gd name="connsiteX2" fmla="*/ 0 w 98723"/>
                <a:gd name="connsiteY2" fmla="*/ 8093 h 9423"/>
                <a:gd name="connsiteX3" fmla="*/ 0 w 98723"/>
                <a:gd name="connsiteY3" fmla="*/ -1331 h 9423"/>
                <a:gd name="connsiteX4" fmla="*/ 98723 w 98723"/>
                <a:gd name="connsiteY4" fmla="*/ -1331 h 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23" h="9423">
                  <a:moveTo>
                    <a:pt x="98723" y="-1331"/>
                  </a:moveTo>
                  <a:lnTo>
                    <a:pt x="98723" y="8093"/>
                  </a:lnTo>
                  <a:lnTo>
                    <a:pt x="0" y="8093"/>
                  </a:lnTo>
                  <a:lnTo>
                    <a:pt x="0" y="-1331"/>
                  </a:lnTo>
                  <a:lnTo>
                    <a:pt x="98723" y="-13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CF37F1D-766D-FF88-F8A7-8D4A9A33252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flipV="1">
              <a:off x="13615316" y="-18710713"/>
              <a:ext cx="214549" cy="174611"/>
            </a:xfrm>
            <a:custGeom>
              <a:avLst/>
              <a:gdLst>
                <a:gd name="connsiteX0" fmla="*/ 121038 w 214549"/>
                <a:gd name="connsiteY0" fmla="*/ 166342 h 174611"/>
                <a:gd name="connsiteX1" fmla="*/ 107403 w 214549"/>
                <a:gd name="connsiteY1" fmla="*/ 173288 h 174611"/>
                <a:gd name="connsiteX2" fmla="*/ 93512 w 214549"/>
                <a:gd name="connsiteY2" fmla="*/ 166342 h 174611"/>
                <a:gd name="connsiteX3" fmla="*/ 26792 w 214549"/>
                <a:gd name="connsiteY3" fmla="*/ 17033 h 174611"/>
                <a:gd name="connsiteX4" fmla="*/ 18858 w 214549"/>
                <a:gd name="connsiteY4" fmla="*/ 13066 h 174611"/>
                <a:gd name="connsiteX5" fmla="*/ 7446 w 214549"/>
                <a:gd name="connsiteY5" fmla="*/ 12567 h 174611"/>
                <a:gd name="connsiteX6" fmla="*/ 0 w 214549"/>
                <a:gd name="connsiteY6" fmla="*/ 12567 h 174611"/>
                <a:gd name="connsiteX7" fmla="*/ 0 w 214549"/>
                <a:gd name="connsiteY7" fmla="*/ -1324 h 174611"/>
                <a:gd name="connsiteX8" fmla="*/ 31004 w 214549"/>
                <a:gd name="connsiteY8" fmla="*/ -334 h 174611"/>
                <a:gd name="connsiteX9" fmla="*/ 66231 w 214549"/>
                <a:gd name="connsiteY9" fmla="*/ -1324 h 174611"/>
                <a:gd name="connsiteX10" fmla="*/ 66231 w 214549"/>
                <a:gd name="connsiteY10" fmla="*/ 12567 h 174611"/>
                <a:gd name="connsiteX11" fmla="*/ 44895 w 214549"/>
                <a:gd name="connsiteY11" fmla="*/ 14544 h 174611"/>
                <a:gd name="connsiteX12" fmla="*/ 46140 w 214549"/>
                <a:gd name="connsiteY12" fmla="*/ 17279 h 174611"/>
                <a:gd name="connsiteX13" fmla="*/ 59530 w 214549"/>
                <a:gd name="connsiteY13" fmla="*/ 47293 h 174611"/>
                <a:gd name="connsiteX14" fmla="*/ 135184 w 214549"/>
                <a:gd name="connsiteY14" fmla="*/ 47293 h 174611"/>
                <a:gd name="connsiteX15" fmla="*/ 150808 w 214549"/>
                <a:gd name="connsiteY15" fmla="*/ 12567 h 174611"/>
                <a:gd name="connsiteX16" fmla="*/ 128483 w 214549"/>
                <a:gd name="connsiteY16" fmla="*/ 12567 h 174611"/>
                <a:gd name="connsiteX17" fmla="*/ 128483 w 214549"/>
                <a:gd name="connsiteY17" fmla="*/ -1324 h 174611"/>
                <a:gd name="connsiteX18" fmla="*/ 173622 w 214549"/>
                <a:gd name="connsiteY18" fmla="*/ -334 h 174611"/>
                <a:gd name="connsiteX19" fmla="*/ 214549 w 214549"/>
                <a:gd name="connsiteY19" fmla="*/ -1324 h 174611"/>
                <a:gd name="connsiteX20" fmla="*/ 214549 w 214549"/>
                <a:gd name="connsiteY20" fmla="*/ 12567 h 174611"/>
                <a:gd name="connsiteX21" fmla="*/ 189991 w 214549"/>
                <a:gd name="connsiteY21" fmla="*/ 12567 h 174611"/>
                <a:gd name="connsiteX22" fmla="*/ 121038 w 214549"/>
                <a:gd name="connsiteY22" fmla="*/ 166342 h 174611"/>
                <a:gd name="connsiteX23" fmla="*/ 97234 w 214549"/>
                <a:gd name="connsiteY23" fmla="*/ 131627 h 174611"/>
                <a:gd name="connsiteX24" fmla="*/ 128983 w 214549"/>
                <a:gd name="connsiteY24" fmla="*/ 61184 h 174611"/>
                <a:gd name="connsiteX25" fmla="*/ 65730 w 214549"/>
                <a:gd name="connsiteY25" fmla="*/ 61184 h 174611"/>
                <a:gd name="connsiteX26" fmla="*/ 97234 w 214549"/>
                <a:gd name="connsiteY26" fmla="*/ 131627 h 1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549" h="174611">
                  <a:moveTo>
                    <a:pt x="121038" y="166342"/>
                  </a:moveTo>
                  <a:cubicBezTo>
                    <a:pt x="117815" y="173288"/>
                    <a:pt x="114837" y="173288"/>
                    <a:pt x="107403" y="173288"/>
                  </a:cubicBezTo>
                  <a:cubicBezTo>
                    <a:pt x="99713" y="173288"/>
                    <a:pt x="96735" y="173288"/>
                    <a:pt x="93512" y="166342"/>
                  </a:cubicBezTo>
                  <a:lnTo>
                    <a:pt x="26792" y="17033"/>
                  </a:lnTo>
                  <a:cubicBezTo>
                    <a:pt x="25303" y="14056"/>
                    <a:pt x="25059" y="13810"/>
                    <a:pt x="18858" y="13066"/>
                  </a:cubicBezTo>
                  <a:cubicBezTo>
                    <a:pt x="14146" y="12567"/>
                    <a:pt x="11657" y="12567"/>
                    <a:pt x="7446" y="12567"/>
                  </a:cubicBezTo>
                  <a:lnTo>
                    <a:pt x="0" y="12567"/>
                  </a:lnTo>
                  <a:lnTo>
                    <a:pt x="0" y="-1324"/>
                  </a:lnTo>
                  <a:cubicBezTo>
                    <a:pt x="1001" y="-1324"/>
                    <a:pt x="19847" y="-334"/>
                    <a:pt x="31004" y="-334"/>
                  </a:cubicBezTo>
                  <a:cubicBezTo>
                    <a:pt x="41917" y="-334"/>
                    <a:pt x="64986" y="-1324"/>
                    <a:pt x="66231" y="-1324"/>
                  </a:cubicBezTo>
                  <a:lnTo>
                    <a:pt x="66231" y="12567"/>
                  </a:lnTo>
                  <a:cubicBezTo>
                    <a:pt x="65486" y="12567"/>
                    <a:pt x="44895" y="12567"/>
                    <a:pt x="44895" y="14544"/>
                  </a:cubicBezTo>
                  <a:cubicBezTo>
                    <a:pt x="44895" y="14800"/>
                    <a:pt x="45895" y="16780"/>
                    <a:pt x="46140" y="17279"/>
                  </a:cubicBezTo>
                  <a:lnTo>
                    <a:pt x="59530" y="47293"/>
                  </a:lnTo>
                  <a:lnTo>
                    <a:pt x="135184" y="47293"/>
                  </a:lnTo>
                  <a:lnTo>
                    <a:pt x="150808" y="12567"/>
                  </a:lnTo>
                  <a:lnTo>
                    <a:pt x="128483" y="12567"/>
                  </a:lnTo>
                  <a:lnTo>
                    <a:pt x="128483" y="-1324"/>
                  </a:lnTo>
                  <a:cubicBezTo>
                    <a:pt x="141384" y="-334"/>
                    <a:pt x="160476" y="-334"/>
                    <a:pt x="173622" y="-334"/>
                  </a:cubicBezTo>
                  <a:cubicBezTo>
                    <a:pt x="189002" y="-334"/>
                    <a:pt x="211082" y="-1079"/>
                    <a:pt x="214549" y="-1324"/>
                  </a:cubicBezTo>
                  <a:lnTo>
                    <a:pt x="214549" y="12567"/>
                  </a:lnTo>
                  <a:lnTo>
                    <a:pt x="189991" y="12567"/>
                  </a:lnTo>
                  <a:lnTo>
                    <a:pt x="121038" y="166342"/>
                  </a:lnTo>
                  <a:close/>
                  <a:moveTo>
                    <a:pt x="97234" y="131627"/>
                  </a:moveTo>
                  <a:lnTo>
                    <a:pt x="128983" y="61184"/>
                  </a:lnTo>
                  <a:lnTo>
                    <a:pt x="65730" y="61184"/>
                  </a:lnTo>
                  <a:lnTo>
                    <a:pt x="97234" y="1316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0C41FCD-8163-005A-C5EB-7A990FA3D62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V="1">
              <a:off x="13862892" y="-18775204"/>
              <a:ext cx="82177" cy="354221"/>
            </a:xfrm>
            <a:custGeom>
              <a:avLst/>
              <a:gdLst>
                <a:gd name="connsiteX0" fmla="*/ 82177 w 82177"/>
                <a:gd name="connsiteY0" fmla="*/ 175790 h 354221"/>
                <a:gd name="connsiteX1" fmla="*/ 58796 w 82177"/>
                <a:gd name="connsiteY1" fmla="*/ 286302 h 354221"/>
                <a:gd name="connsiteX2" fmla="*/ 3545 w 82177"/>
                <a:gd name="connsiteY2" fmla="*/ 352899 h 354221"/>
                <a:gd name="connsiteX3" fmla="*/ 0 w 82177"/>
                <a:gd name="connsiteY3" fmla="*/ 349355 h 354221"/>
                <a:gd name="connsiteX4" fmla="*/ 6734 w 82177"/>
                <a:gd name="connsiteY4" fmla="*/ 341210 h 354221"/>
                <a:gd name="connsiteX5" fmla="*/ 61630 w 82177"/>
                <a:gd name="connsiteY5" fmla="*/ 175790 h 354221"/>
                <a:gd name="connsiteX6" fmla="*/ 4601 w 82177"/>
                <a:gd name="connsiteY6" fmla="*/ 8247 h 354221"/>
                <a:gd name="connsiteX7" fmla="*/ 0 w 82177"/>
                <a:gd name="connsiteY7" fmla="*/ 2222 h 354221"/>
                <a:gd name="connsiteX8" fmla="*/ 3545 w 82177"/>
                <a:gd name="connsiteY8" fmla="*/ -1322 h 354221"/>
                <a:gd name="connsiteX9" fmla="*/ 59863 w 82177"/>
                <a:gd name="connsiteY9" fmla="*/ 67753 h 354221"/>
                <a:gd name="connsiteX10" fmla="*/ 82177 w 82177"/>
                <a:gd name="connsiteY10" fmla="*/ 175790 h 3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77" h="354221">
                  <a:moveTo>
                    <a:pt x="82177" y="175790"/>
                  </a:moveTo>
                  <a:cubicBezTo>
                    <a:pt x="82177" y="203415"/>
                    <a:pt x="78288" y="246276"/>
                    <a:pt x="58796" y="286302"/>
                  </a:cubicBezTo>
                  <a:cubicBezTo>
                    <a:pt x="37549" y="329876"/>
                    <a:pt x="7079" y="352899"/>
                    <a:pt x="3545" y="352899"/>
                  </a:cubicBezTo>
                  <a:cubicBezTo>
                    <a:pt x="1411" y="352899"/>
                    <a:pt x="0" y="351478"/>
                    <a:pt x="0" y="349355"/>
                  </a:cubicBezTo>
                  <a:cubicBezTo>
                    <a:pt x="0" y="348300"/>
                    <a:pt x="0" y="347588"/>
                    <a:pt x="6734" y="341210"/>
                  </a:cubicBezTo>
                  <a:cubicBezTo>
                    <a:pt x="41439" y="306138"/>
                    <a:pt x="61630" y="249820"/>
                    <a:pt x="61630" y="175790"/>
                  </a:cubicBezTo>
                  <a:cubicBezTo>
                    <a:pt x="61630" y="115216"/>
                    <a:pt x="48528" y="52873"/>
                    <a:pt x="4601" y="8247"/>
                  </a:cubicBezTo>
                  <a:cubicBezTo>
                    <a:pt x="0" y="3991"/>
                    <a:pt x="0" y="3279"/>
                    <a:pt x="0" y="2222"/>
                  </a:cubicBezTo>
                  <a:cubicBezTo>
                    <a:pt x="0" y="101"/>
                    <a:pt x="1411" y="-1322"/>
                    <a:pt x="3545" y="-1322"/>
                  </a:cubicBezTo>
                  <a:cubicBezTo>
                    <a:pt x="7079" y="-1322"/>
                    <a:pt x="38960" y="22769"/>
                    <a:pt x="59863" y="67753"/>
                  </a:cubicBezTo>
                  <a:cubicBezTo>
                    <a:pt x="77932" y="106714"/>
                    <a:pt x="82177" y="146029"/>
                    <a:pt x="82177" y="17579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EE78E2A-AD8E-1333-D286-8C3BBA860FC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 flipV="1">
              <a:off x="13067734" y="-18381616"/>
              <a:ext cx="235562" cy="82887"/>
            </a:xfrm>
            <a:custGeom>
              <a:avLst/>
              <a:gdLst>
                <a:gd name="connsiteX0" fmla="*/ 223517 w 235562"/>
                <a:gd name="connsiteY0" fmla="*/ 67412 h 82887"/>
                <a:gd name="connsiteX1" fmla="*/ 235563 w 235562"/>
                <a:gd name="connsiteY1" fmla="*/ 74500 h 82887"/>
                <a:gd name="connsiteX2" fmla="*/ 223872 w 235562"/>
                <a:gd name="connsiteY2" fmla="*/ 81580 h 82887"/>
                <a:gd name="connsiteX3" fmla="*/ 11690 w 235562"/>
                <a:gd name="connsiteY3" fmla="*/ 81580 h 82887"/>
                <a:gd name="connsiteX4" fmla="*/ 0 w 235562"/>
                <a:gd name="connsiteY4" fmla="*/ 74500 h 82887"/>
                <a:gd name="connsiteX5" fmla="*/ 12046 w 235562"/>
                <a:gd name="connsiteY5" fmla="*/ 67412 h 82887"/>
                <a:gd name="connsiteX6" fmla="*/ 223517 w 235562"/>
                <a:gd name="connsiteY6" fmla="*/ 67412 h 82887"/>
                <a:gd name="connsiteX7" fmla="*/ 223872 w 235562"/>
                <a:gd name="connsiteY7" fmla="*/ -1308 h 82887"/>
                <a:gd name="connsiteX8" fmla="*/ 235563 w 235562"/>
                <a:gd name="connsiteY8" fmla="*/ 5781 h 82887"/>
                <a:gd name="connsiteX9" fmla="*/ 223517 w 235562"/>
                <a:gd name="connsiteY9" fmla="*/ 12871 h 82887"/>
                <a:gd name="connsiteX10" fmla="*/ 12046 w 235562"/>
                <a:gd name="connsiteY10" fmla="*/ 12871 h 82887"/>
                <a:gd name="connsiteX11" fmla="*/ 0 w 235562"/>
                <a:gd name="connsiteY11" fmla="*/ 5781 h 82887"/>
                <a:gd name="connsiteX12" fmla="*/ 11690 w 235562"/>
                <a:gd name="connsiteY12" fmla="*/ -1308 h 82887"/>
                <a:gd name="connsiteX13" fmla="*/ 223872 w 235562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2" h="82887">
                  <a:moveTo>
                    <a:pt x="223517" y="67412"/>
                  </a:moveTo>
                  <a:cubicBezTo>
                    <a:pt x="228829" y="67412"/>
                    <a:pt x="235563" y="67412"/>
                    <a:pt x="235563" y="74500"/>
                  </a:cubicBezTo>
                  <a:cubicBezTo>
                    <a:pt x="235563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4" y="81580"/>
                    <a:pt x="0" y="81580"/>
                    <a:pt x="0" y="74500"/>
                  </a:cubicBezTo>
                  <a:cubicBezTo>
                    <a:pt x="0" y="67412"/>
                    <a:pt x="6734" y="67412"/>
                    <a:pt x="12046" y="67412"/>
                  </a:cubicBezTo>
                  <a:lnTo>
                    <a:pt x="223517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3" y="-1308"/>
                    <a:pt x="235563" y="5781"/>
                  </a:cubicBezTo>
                  <a:cubicBezTo>
                    <a:pt x="235563" y="12871"/>
                    <a:pt x="228829" y="12871"/>
                    <a:pt x="223517" y="12871"/>
                  </a:cubicBezTo>
                  <a:lnTo>
                    <a:pt x="12046" y="12871"/>
                  </a:lnTo>
                  <a:cubicBezTo>
                    <a:pt x="6734" y="12871"/>
                    <a:pt x="0" y="12871"/>
                    <a:pt x="0" y="5781"/>
                  </a:cubicBezTo>
                  <a:cubicBezTo>
                    <a:pt x="0" y="-1308"/>
                    <a:pt x="6734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562F114-6B45-5DB7-D609-E7F5FD7DE7E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flipV="1">
              <a:off x="13259224" y="-18381616"/>
              <a:ext cx="235564" cy="82887"/>
            </a:xfrm>
            <a:custGeom>
              <a:avLst/>
              <a:gdLst>
                <a:gd name="connsiteX0" fmla="*/ 223516 w 235564"/>
                <a:gd name="connsiteY0" fmla="*/ 67412 h 82887"/>
                <a:gd name="connsiteX1" fmla="*/ 235564 w 235564"/>
                <a:gd name="connsiteY1" fmla="*/ 74500 h 82887"/>
                <a:gd name="connsiteX2" fmla="*/ 223872 w 235564"/>
                <a:gd name="connsiteY2" fmla="*/ 81580 h 82887"/>
                <a:gd name="connsiteX3" fmla="*/ 11690 w 235564"/>
                <a:gd name="connsiteY3" fmla="*/ 81580 h 82887"/>
                <a:gd name="connsiteX4" fmla="*/ 0 w 235564"/>
                <a:gd name="connsiteY4" fmla="*/ 74500 h 82887"/>
                <a:gd name="connsiteX5" fmla="*/ 12046 w 235564"/>
                <a:gd name="connsiteY5" fmla="*/ 67412 h 82887"/>
                <a:gd name="connsiteX6" fmla="*/ 223516 w 235564"/>
                <a:gd name="connsiteY6" fmla="*/ 67412 h 82887"/>
                <a:gd name="connsiteX7" fmla="*/ 223872 w 235564"/>
                <a:gd name="connsiteY7" fmla="*/ -1308 h 82887"/>
                <a:gd name="connsiteX8" fmla="*/ 235564 w 235564"/>
                <a:gd name="connsiteY8" fmla="*/ 5781 h 82887"/>
                <a:gd name="connsiteX9" fmla="*/ 223516 w 235564"/>
                <a:gd name="connsiteY9" fmla="*/ 12871 h 82887"/>
                <a:gd name="connsiteX10" fmla="*/ 12046 w 235564"/>
                <a:gd name="connsiteY10" fmla="*/ 12871 h 82887"/>
                <a:gd name="connsiteX11" fmla="*/ 0 w 235564"/>
                <a:gd name="connsiteY11" fmla="*/ 5781 h 82887"/>
                <a:gd name="connsiteX12" fmla="*/ 11690 w 235564"/>
                <a:gd name="connsiteY12" fmla="*/ -1308 h 82887"/>
                <a:gd name="connsiteX13" fmla="*/ 223872 w 235564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4" h="82887">
                  <a:moveTo>
                    <a:pt x="223516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2" y="81580"/>
                  </a:cubicBezTo>
                  <a:lnTo>
                    <a:pt x="11690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6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16" y="12871"/>
                  </a:cubicBezTo>
                  <a:lnTo>
                    <a:pt x="12046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0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6969B31-A753-0843-24A5-28A4B7EBE74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 flipV="1">
              <a:off x="13456028" y="-18381616"/>
              <a:ext cx="235560" cy="82887"/>
            </a:xfrm>
            <a:custGeom>
              <a:avLst/>
              <a:gdLst>
                <a:gd name="connsiteX0" fmla="*/ 223516 w 235560"/>
                <a:gd name="connsiteY0" fmla="*/ 67412 h 82887"/>
                <a:gd name="connsiteX1" fmla="*/ 235561 w 235560"/>
                <a:gd name="connsiteY1" fmla="*/ 74500 h 82887"/>
                <a:gd name="connsiteX2" fmla="*/ 223872 w 235560"/>
                <a:gd name="connsiteY2" fmla="*/ 81580 h 82887"/>
                <a:gd name="connsiteX3" fmla="*/ 11689 w 235560"/>
                <a:gd name="connsiteY3" fmla="*/ 81580 h 82887"/>
                <a:gd name="connsiteX4" fmla="*/ 0 w 235560"/>
                <a:gd name="connsiteY4" fmla="*/ 74500 h 82887"/>
                <a:gd name="connsiteX5" fmla="*/ 12044 w 235560"/>
                <a:gd name="connsiteY5" fmla="*/ 67412 h 82887"/>
                <a:gd name="connsiteX6" fmla="*/ 223516 w 235560"/>
                <a:gd name="connsiteY6" fmla="*/ 67412 h 82887"/>
                <a:gd name="connsiteX7" fmla="*/ 223872 w 235560"/>
                <a:gd name="connsiteY7" fmla="*/ -1308 h 82887"/>
                <a:gd name="connsiteX8" fmla="*/ 235561 w 235560"/>
                <a:gd name="connsiteY8" fmla="*/ 5781 h 82887"/>
                <a:gd name="connsiteX9" fmla="*/ 223516 w 235560"/>
                <a:gd name="connsiteY9" fmla="*/ 12871 h 82887"/>
                <a:gd name="connsiteX10" fmla="*/ 12044 w 235560"/>
                <a:gd name="connsiteY10" fmla="*/ 12871 h 82887"/>
                <a:gd name="connsiteX11" fmla="*/ 0 w 235560"/>
                <a:gd name="connsiteY11" fmla="*/ 5781 h 82887"/>
                <a:gd name="connsiteX12" fmla="*/ 11689 w 235560"/>
                <a:gd name="connsiteY12" fmla="*/ -1308 h 82887"/>
                <a:gd name="connsiteX13" fmla="*/ 223872 w 235560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0" h="82887">
                  <a:moveTo>
                    <a:pt x="223516" y="67412"/>
                  </a:moveTo>
                  <a:cubicBezTo>
                    <a:pt x="228829" y="67412"/>
                    <a:pt x="235561" y="67412"/>
                    <a:pt x="235561" y="74500"/>
                  </a:cubicBezTo>
                  <a:cubicBezTo>
                    <a:pt x="235561" y="81580"/>
                    <a:pt x="228829" y="81580"/>
                    <a:pt x="223872" y="81580"/>
                  </a:cubicBezTo>
                  <a:lnTo>
                    <a:pt x="11689" y="81580"/>
                  </a:lnTo>
                  <a:cubicBezTo>
                    <a:pt x="6732" y="81580"/>
                    <a:pt x="0" y="81580"/>
                    <a:pt x="0" y="74500"/>
                  </a:cubicBezTo>
                  <a:cubicBezTo>
                    <a:pt x="0" y="67412"/>
                    <a:pt x="6732" y="67412"/>
                    <a:pt x="12044" y="67412"/>
                  </a:cubicBezTo>
                  <a:lnTo>
                    <a:pt x="223516" y="67412"/>
                  </a:lnTo>
                  <a:close/>
                  <a:moveTo>
                    <a:pt x="223872" y="-1308"/>
                  </a:moveTo>
                  <a:cubicBezTo>
                    <a:pt x="228829" y="-1308"/>
                    <a:pt x="235561" y="-1308"/>
                    <a:pt x="235561" y="5781"/>
                  </a:cubicBezTo>
                  <a:cubicBezTo>
                    <a:pt x="235561" y="12871"/>
                    <a:pt x="228829" y="12871"/>
                    <a:pt x="223516" y="12871"/>
                  </a:cubicBezTo>
                  <a:lnTo>
                    <a:pt x="12044" y="12871"/>
                  </a:lnTo>
                  <a:cubicBezTo>
                    <a:pt x="6732" y="12871"/>
                    <a:pt x="0" y="12871"/>
                    <a:pt x="0" y="5781"/>
                  </a:cubicBezTo>
                  <a:cubicBezTo>
                    <a:pt x="0" y="-1308"/>
                    <a:pt x="6732" y="-1308"/>
                    <a:pt x="11689" y="-1308"/>
                  </a:cubicBezTo>
                  <a:lnTo>
                    <a:pt x="223872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54625B8-AF9C-78CF-893E-B6EAE0445F7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 flipV="1">
              <a:off x="13652828" y="-18381616"/>
              <a:ext cx="235563" cy="82887"/>
            </a:xfrm>
            <a:custGeom>
              <a:avLst/>
              <a:gdLst>
                <a:gd name="connsiteX0" fmla="*/ 223520 w 235563"/>
                <a:gd name="connsiteY0" fmla="*/ 67412 h 82887"/>
                <a:gd name="connsiteX1" fmla="*/ 235564 w 235563"/>
                <a:gd name="connsiteY1" fmla="*/ 74500 h 82887"/>
                <a:gd name="connsiteX2" fmla="*/ 223875 w 235563"/>
                <a:gd name="connsiteY2" fmla="*/ 81580 h 82887"/>
                <a:gd name="connsiteX3" fmla="*/ 11693 w 235563"/>
                <a:gd name="connsiteY3" fmla="*/ 81580 h 82887"/>
                <a:gd name="connsiteX4" fmla="*/ 0 w 235563"/>
                <a:gd name="connsiteY4" fmla="*/ 74500 h 82887"/>
                <a:gd name="connsiteX5" fmla="*/ 12048 w 235563"/>
                <a:gd name="connsiteY5" fmla="*/ 67412 h 82887"/>
                <a:gd name="connsiteX6" fmla="*/ 223520 w 235563"/>
                <a:gd name="connsiteY6" fmla="*/ 67412 h 82887"/>
                <a:gd name="connsiteX7" fmla="*/ 223875 w 235563"/>
                <a:gd name="connsiteY7" fmla="*/ -1308 h 82887"/>
                <a:gd name="connsiteX8" fmla="*/ 235564 w 235563"/>
                <a:gd name="connsiteY8" fmla="*/ 5781 h 82887"/>
                <a:gd name="connsiteX9" fmla="*/ 223520 w 235563"/>
                <a:gd name="connsiteY9" fmla="*/ 12871 h 82887"/>
                <a:gd name="connsiteX10" fmla="*/ 12048 w 235563"/>
                <a:gd name="connsiteY10" fmla="*/ 12871 h 82887"/>
                <a:gd name="connsiteX11" fmla="*/ 0 w 235563"/>
                <a:gd name="connsiteY11" fmla="*/ 5781 h 82887"/>
                <a:gd name="connsiteX12" fmla="*/ 11693 w 235563"/>
                <a:gd name="connsiteY12" fmla="*/ -1308 h 82887"/>
                <a:gd name="connsiteX13" fmla="*/ 223875 w 235563"/>
                <a:gd name="connsiteY13" fmla="*/ -1308 h 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63" h="82887">
                  <a:moveTo>
                    <a:pt x="223520" y="67412"/>
                  </a:moveTo>
                  <a:cubicBezTo>
                    <a:pt x="228829" y="67412"/>
                    <a:pt x="235564" y="67412"/>
                    <a:pt x="235564" y="74500"/>
                  </a:cubicBezTo>
                  <a:cubicBezTo>
                    <a:pt x="235564" y="81580"/>
                    <a:pt x="228829" y="81580"/>
                    <a:pt x="223875" y="81580"/>
                  </a:cubicBezTo>
                  <a:lnTo>
                    <a:pt x="11693" y="81580"/>
                  </a:lnTo>
                  <a:cubicBezTo>
                    <a:pt x="6735" y="81580"/>
                    <a:pt x="0" y="81580"/>
                    <a:pt x="0" y="74500"/>
                  </a:cubicBezTo>
                  <a:cubicBezTo>
                    <a:pt x="0" y="67412"/>
                    <a:pt x="6735" y="67412"/>
                    <a:pt x="12048" y="67412"/>
                  </a:cubicBezTo>
                  <a:lnTo>
                    <a:pt x="223520" y="67412"/>
                  </a:lnTo>
                  <a:close/>
                  <a:moveTo>
                    <a:pt x="223875" y="-1308"/>
                  </a:moveTo>
                  <a:cubicBezTo>
                    <a:pt x="228829" y="-1308"/>
                    <a:pt x="235564" y="-1308"/>
                    <a:pt x="235564" y="5781"/>
                  </a:cubicBezTo>
                  <a:cubicBezTo>
                    <a:pt x="235564" y="12871"/>
                    <a:pt x="228829" y="12871"/>
                    <a:pt x="223520" y="12871"/>
                  </a:cubicBezTo>
                  <a:lnTo>
                    <a:pt x="12048" y="12871"/>
                  </a:lnTo>
                  <a:cubicBezTo>
                    <a:pt x="6735" y="12871"/>
                    <a:pt x="0" y="12871"/>
                    <a:pt x="0" y="5781"/>
                  </a:cubicBezTo>
                  <a:cubicBezTo>
                    <a:pt x="0" y="-1308"/>
                    <a:pt x="6735" y="-1308"/>
                    <a:pt x="11693" y="-1308"/>
                  </a:cubicBezTo>
                  <a:lnTo>
                    <a:pt x="223875" y="-130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526CC174-1AF4-09A3-B84A-454B89F9D8C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 flipV="1">
              <a:off x="13844401" y="-18437589"/>
              <a:ext cx="314550" cy="194824"/>
            </a:xfrm>
            <a:custGeom>
              <a:avLst/>
              <a:gdLst>
                <a:gd name="connsiteX0" fmla="*/ 237685 w 314550"/>
                <a:gd name="connsiteY0" fmla="*/ 123376 h 194824"/>
                <a:gd name="connsiteX1" fmla="*/ 282313 w 314550"/>
                <a:gd name="connsiteY1" fmla="*/ 96104 h 194824"/>
                <a:gd name="connsiteX2" fmla="*/ 237685 w 314550"/>
                <a:gd name="connsiteY2" fmla="*/ 68835 h 194824"/>
                <a:gd name="connsiteX3" fmla="*/ 12757 w 314550"/>
                <a:gd name="connsiteY3" fmla="*/ 68835 h 194824"/>
                <a:gd name="connsiteX4" fmla="*/ 0 w 314550"/>
                <a:gd name="connsiteY4" fmla="*/ 61745 h 194824"/>
                <a:gd name="connsiteX5" fmla="*/ 12401 w 314550"/>
                <a:gd name="connsiteY5" fmla="*/ 54656 h 194824"/>
                <a:gd name="connsiteX6" fmla="*/ 221739 w 314550"/>
                <a:gd name="connsiteY6" fmla="*/ 54656 h 194824"/>
                <a:gd name="connsiteX7" fmla="*/ 186323 w 314550"/>
                <a:gd name="connsiteY7" fmla="*/ 2594 h 194824"/>
                <a:gd name="connsiteX8" fmla="*/ 193057 w 314550"/>
                <a:gd name="connsiteY8" fmla="*/ -1308 h 194824"/>
                <a:gd name="connsiteX9" fmla="*/ 199780 w 314550"/>
                <a:gd name="connsiteY9" fmla="*/ 1527 h 194824"/>
                <a:gd name="connsiteX10" fmla="*/ 240163 w 314550"/>
                <a:gd name="connsiteY10" fmla="*/ 54311 h 194824"/>
                <a:gd name="connsiteX11" fmla="*/ 306760 w 314550"/>
                <a:gd name="connsiteY11" fmla="*/ 90793 h 194824"/>
                <a:gd name="connsiteX12" fmla="*/ 313839 w 314550"/>
                <a:gd name="connsiteY12" fmla="*/ 93982 h 194824"/>
                <a:gd name="connsiteX13" fmla="*/ 314551 w 314550"/>
                <a:gd name="connsiteY13" fmla="*/ 96104 h 194824"/>
                <a:gd name="connsiteX14" fmla="*/ 314195 w 314550"/>
                <a:gd name="connsiteY14" fmla="*/ 98227 h 194824"/>
                <a:gd name="connsiteX15" fmla="*/ 313128 w 314550"/>
                <a:gd name="connsiteY15" fmla="*/ 98939 h 194824"/>
                <a:gd name="connsiteX16" fmla="*/ 305338 w 314550"/>
                <a:gd name="connsiteY16" fmla="*/ 101774 h 194824"/>
                <a:gd name="connsiteX17" fmla="*/ 202258 w 314550"/>
                <a:gd name="connsiteY17" fmla="*/ 186072 h 194824"/>
                <a:gd name="connsiteX18" fmla="*/ 193057 w 314550"/>
                <a:gd name="connsiteY18" fmla="*/ 193517 h 194824"/>
                <a:gd name="connsiteX19" fmla="*/ 186323 w 314550"/>
                <a:gd name="connsiteY19" fmla="*/ 189617 h 194824"/>
                <a:gd name="connsiteX20" fmla="*/ 221739 w 314550"/>
                <a:gd name="connsiteY20" fmla="*/ 137544 h 194824"/>
                <a:gd name="connsiteX21" fmla="*/ 12401 w 314550"/>
                <a:gd name="connsiteY21" fmla="*/ 137544 h 194824"/>
                <a:gd name="connsiteX22" fmla="*/ 0 w 314550"/>
                <a:gd name="connsiteY22" fmla="*/ 130464 h 194824"/>
                <a:gd name="connsiteX23" fmla="*/ 12757 w 314550"/>
                <a:gd name="connsiteY23" fmla="*/ 123376 h 194824"/>
                <a:gd name="connsiteX24" fmla="*/ 237685 w 314550"/>
                <a:gd name="connsiteY24" fmla="*/ 123376 h 1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550" h="194824">
                  <a:moveTo>
                    <a:pt x="237685" y="123376"/>
                  </a:moveTo>
                  <a:cubicBezTo>
                    <a:pt x="252565" y="110629"/>
                    <a:pt x="270623" y="101418"/>
                    <a:pt x="282313" y="96104"/>
                  </a:cubicBezTo>
                  <a:cubicBezTo>
                    <a:pt x="269567" y="90437"/>
                    <a:pt x="252209" y="81226"/>
                    <a:pt x="237685" y="68835"/>
                  </a:cubicBezTo>
                  <a:lnTo>
                    <a:pt x="12757" y="68835"/>
                  </a:lnTo>
                  <a:cubicBezTo>
                    <a:pt x="6734" y="68835"/>
                    <a:pt x="0" y="68835"/>
                    <a:pt x="0" y="61745"/>
                  </a:cubicBezTo>
                  <a:cubicBezTo>
                    <a:pt x="0" y="54656"/>
                    <a:pt x="6378" y="54656"/>
                    <a:pt x="12401" y="54656"/>
                  </a:cubicBezTo>
                  <a:lnTo>
                    <a:pt x="221739" y="54656"/>
                  </a:lnTo>
                  <a:cubicBezTo>
                    <a:pt x="204736" y="38365"/>
                    <a:pt x="186323" y="7194"/>
                    <a:pt x="186323" y="2594"/>
                  </a:cubicBezTo>
                  <a:cubicBezTo>
                    <a:pt x="186323" y="-1308"/>
                    <a:pt x="190924" y="-1308"/>
                    <a:pt x="193057" y="-1308"/>
                  </a:cubicBezTo>
                  <a:cubicBezTo>
                    <a:pt x="195891" y="-1308"/>
                    <a:pt x="198369" y="-1308"/>
                    <a:pt x="199780" y="1527"/>
                  </a:cubicBezTo>
                  <a:cubicBezTo>
                    <a:pt x="207225" y="14983"/>
                    <a:pt x="217138" y="33764"/>
                    <a:pt x="240163" y="54311"/>
                  </a:cubicBezTo>
                  <a:cubicBezTo>
                    <a:pt x="264600" y="75913"/>
                    <a:pt x="288336" y="85482"/>
                    <a:pt x="306760" y="90793"/>
                  </a:cubicBezTo>
                  <a:cubicBezTo>
                    <a:pt x="312783" y="92916"/>
                    <a:pt x="313128" y="93272"/>
                    <a:pt x="313839" y="93982"/>
                  </a:cubicBezTo>
                  <a:cubicBezTo>
                    <a:pt x="314551" y="94338"/>
                    <a:pt x="314551" y="95395"/>
                    <a:pt x="314551" y="96104"/>
                  </a:cubicBezTo>
                  <a:cubicBezTo>
                    <a:pt x="314551" y="96816"/>
                    <a:pt x="314551" y="97517"/>
                    <a:pt x="314195" y="98227"/>
                  </a:cubicBezTo>
                  <a:lnTo>
                    <a:pt x="313128" y="98939"/>
                  </a:lnTo>
                  <a:cubicBezTo>
                    <a:pt x="312428" y="99295"/>
                    <a:pt x="312072" y="99651"/>
                    <a:pt x="305338" y="101774"/>
                  </a:cubicBezTo>
                  <a:cubicBezTo>
                    <a:pt x="257521" y="115942"/>
                    <a:pt x="222094" y="148179"/>
                    <a:pt x="202258" y="186072"/>
                  </a:cubicBezTo>
                  <a:cubicBezTo>
                    <a:pt x="198369" y="193161"/>
                    <a:pt x="198014" y="193517"/>
                    <a:pt x="193057" y="193517"/>
                  </a:cubicBezTo>
                  <a:cubicBezTo>
                    <a:pt x="190924" y="193517"/>
                    <a:pt x="186323" y="193517"/>
                    <a:pt x="186323" y="189617"/>
                  </a:cubicBezTo>
                  <a:cubicBezTo>
                    <a:pt x="186323" y="185015"/>
                    <a:pt x="204392" y="154202"/>
                    <a:pt x="221739" y="137544"/>
                  </a:cubicBezTo>
                  <a:lnTo>
                    <a:pt x="12401" y="137544"/>
                  </a:lnTo>
                  <a:cubicBezTo>
                    <a:pt x="6378" y="137544"/>
                    <a:pt x="0" y="137544"/>
                    <a:pt x="0" y="130464"/>
                  </a:cubicBezTo>
                  <a:cubicBezTo>
                    <a:pt x="0" y="123376"/>
                    <a:pt x="6734" y="123376"/>
                    <a:pt x="12757" y="123376"/>
                  </a:cubicBezTo>
                  <a:lnTo>
                    <a:pt x="237685" y="123376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36B878C-979B-1A16-6D7B-4D91656917E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 flipV="1">
              <a:off x="13270686" y="-18175967"/>
              <a:ext cx="182555" cy="182800"/>
            </a:xfrm>
            <a:custGeom>
              <a:avLst/>
              <a:gdLst>
                <a:gd name="connsiteX0" fmla="*/ 97479 w 182555"/>
                <a:gd name="connsiteY0" fmla="*/ 84027 h 182800"/>
                <a:gd name="connsiteX1" fmla="*/ 173377 w 182555"/>
                <a:gd name="connsiteY1" fmla="*/ 84027 h 182800"/>
                <a:gd name="connsiteX2" fmla="*/ 182556 w 182555"/>
                <a:gd name="connsiteY2" fmla="*/ 89985 h 182800"/>
                <a:gd name="connsiteX3" fmla="*/ 173377 w 182555"/>
                <a:gd name="connsiteY3" fmla="*/ 96186 h 182800"/>
                <a:gd name="connsiteX4" fmla="*/ 97479 w 182555"/>
                <a:gd name="connsiteY4" fmla="*/ 96186 h 182800"/>
                <a:gd name="connsiteX5" fmla="*/ 97479 w 182555"/>
                <a:gd name="connsiteY5" fmla="*/ 172328 h 182800"/>
                <a:gd name="connsiteX6" fmla="*/ 91522 w 182555"/>
                <a:gd name="connsiteY6" fmla="*/ 181507 h 182800"/>
                <a:gd name="connsiteX7" fmla="*/ 85322 w 182555"/>
                <a:gd name="connsiteY7" fmla="*/ 172328 h 182800"/>
                <a:gd name="connsiteX8" fmla="*/ 85322 w 182555"/>
                <a:gd name="connsiteY8" fmla="*/ 96186 h 182800"/>
                <a:gd name="connsiteX9" fmla="*/ 9179 w 182555"/>
                <a:gd name="connsiteY9" fmla="*/ 96186 h 182800"/>
                <a:gd name="connsiteX10" fmla="*/ 0 w 182555"/>
                <a:gd name="connsiteY10" fmla="*/ 90228 h 182800"/>
                <a:gd name="connsiteX11" fmla="*/ 9179 w 182555"/>
                <a:gd name="connsiteY11" fmla="*/ 84027 h 182800"/>
                <a:gd name="connsiteX12" fmla="*/ 85322 w 182555"/>
                <a:gd name="connsiteY12" fmla="*/ 84027 h 182800"/>
                <a:gd name="connsiteX13" fmla="*/ 85322 w 182555"/>
                <a:gd name="connsiteY13" fmla="*/ 7885 h 182800"/>
                <a:gd name="connsiteX14" fmla="*/ 91278 w 182555"/>
                <a:gd name="connsiteY14" fmla="*/ -1294 h 182800"/>
                <a:gd name="connsiteX15" fmla="*/ 97479 w 182555"/>
                <a:gd name="connsiteY15" fmla="*/ 7885 h 182800"/>
                <a:gd name="connsiteX16" fmla="*/ 97479 w 182555"/>
                <a:gd name="connsiteY16" fmla="*/ 84027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555" h="182800">
                  <a:moveTo>
                    <a:pt x="97479" y="84027"/>
                  </a:moveTo>
                  <a:lnTo>
                    <a:pt x="173377" y="84027"/>
                  </a:lnTo>
                  <a:cubicBezTo>
                    <a:pt x="176600" y="84027"/>
                    <a:pt x="182556" y="84027"/>
                    <a:pt x="182556" y="89985"/>
                  </a:cubicBezTo>
                  <a:cubicBezTo>
                    <a:pt x="182556" y="96186"/>
                    <a:pt x="176855" y="96186"/>
                    <a:pt x="173377" y="96186"/>
                  </a:cubicBezTo>
                  <a:lnTo>
                    <a:pt x="97479" y="96186"/>
                  </a:lnTo>
                  <a:lnTo>
                    <a:pt x="97479" y="172328"/>
                  </a:lnTo>
                  <a:cubicBezTo>
                    <a:pt x="97479" y="175551"/>
                    <a:pt x="97479" y="181507"/>
                    <a:pt x="91522" y="181507"/>
                  </a:cubicBezTo>
                  <a:cubicBezTo>
                    <a:pt x="85322" y="181507"/>
                    <a:pt x="85322" y="175805"/>
                    <a:pt x="85322" y="172328"/>
                  </a:cubicBezTo>
                  <a:lnTo>
                    <a:pt x="85322" y="96186"/>
                  </a:lnTo>
                  <a:lnTo>
                    <a:pt x="9179" y="96186"/>
                  </a:lnTo>
                  <a:cubicBezTo>
                    <a:pt x="5956" y="96186"/>
                    <a:pt x="0" y="96186"/>
                    <a:pt x="0" y="90228"/>
                  </a:cubicBezTo>
                  <a:cubicBezTo>
                    <a:pt x="0" y="84027"/>
                    <a:pt x="5712" y="84027"/>
                    <a:pt x="9179" y="84027"/>
                  </a:cubicBezTo>
                  <a:lnTo>
                    <a:pt x="85322" y="84027"/>
                  </a:lnTo>
                  <a:lnTo>
                    <a:pt x="85322" y="7885"/>
                  </a:lnTo>
                  <a:cubicBezTo>
                    <a:pt x="85322" y="4662"/>
                    <a:pt x="85322" y="-1294"/>
                    <a:pt x="91278" y="-1294"/>
                  </a:cubicBezTo>
                  <a:cubicBezTo>
                    <a:pt x="97479" y="-1294"/>
                    <a:pt x="97479" y="4419"/>
                    <a:pt x="97479" y="7885"/>
                  </a:cubicBezTo>
                  <a:lnTo>
                    <a:pt x="97479" y="840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F2BCB59-6A8C-8BBF-75E4-164423C0BC0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 flipV="1">
              <a:off x="13484949" y="-18192593"/>
              <a:ext cx="220005" cy="170155"/>
            </a:xfrm>
            <a:custGeom>
              <a:avLst/>
              <a:gdLst>
                <a:gd name="connsiteX0" fmla="*/ 66976 w 220005"/>
                <a:gd name="connsiteY0" fmla="*/ 165627 h 170155"/>
                <a:gd name="connsiteX1" fmla="*/ 58285 w 220005"/>
                <a:gd name="connsiteY1" fmla="*/ 168861 h 170155"/>
                <a:gd name="connsiteX2" fmla="*/ 0 w 220005"/>
                <a:gd name="connsiteY2" fmla="*/ 168861 h 170155"/>
                <a:gd name="connsiteX3" fmla="*/ 0 w 220005"/>
                <a:gd name="connsiteY3" fmla="*/ 154968 h 170155"/>
                <a:gd name="connsiteX4" fmla="*/ 26537 w 220005"/>
                <a:gd name="connsiteY4" fmla="*/ 154968 h 170155"/>
                <a:gd name="connsiteX5" fmla="*/ 26537 w 220005"/>
                <a:gd name="connsiteY5" fmla="*/ 18797 h 170155"/>
                <a:gd name="connsiteX6" fmla="*/ 25803 w 220005"/>
                <a:gd name="connsiteY6" fmla="*/ 14085 h 170155"/>
                <a:gd name="connsiteX7" fmla="*/ 8190 w 220005"/>
                <a:gd name="connsiteY7" fmla="*/ 12596 h 170155"/>
                <a:gd name="connsiteX8" fmla="*/ 0 w 220005"/>
                <a:gd name="connsiteY8" fmla="*/ 12596 h 170155"/>
                <a:gd name="connsiteX9" fmla="*/ 0 w 220005"/>
                <a:gd name="connsiteY9" fmla="*/ -1295 h 170155"/>
                <a:gd name="connsiteX10" fmla="*/ 35227 w 220005"/>
                <a:gd name="connsiteY10" fmla="*/ -305 h 170155"/>
                <a:gd name="connsiteX11" fmla="*/ 70442 w 220005"/>
                <a:gd name="connsiteY11" fmla="*/ -1295 h 170155"/>
                <a:gd name="connsiteX12" fmla="*/ 70442 w 220005"/>
                <a:gd name="connsiteY12" fmla="*/ 12596 h 170155"/>
                <a:gd name="connsiteX13" fmla="*/ 62264 w 220005"/>
                <a:gd name="connsiteY13" fmla="*/ 12596 h 170155"/>
                <a:gd name="connsiteX14" fmla="*/ 49862 w 220005"/>
                <a:gd name="connsiteY14" fmla="*/ 13095 h 170155"/>
                <a:gd name="connsiteX15" fmla="*/ 43906 w 220005"/>
                <a:gd name="connsiteY15" fmla="*/ 18797 h 170155"/>
                <a:gd name="connsiteX16" fmla="*/ 43906 w 220005"/>
                <a:gd name="connsiteY16" fmla="*/ 142812 h 170155"/>
                <a:gd name="connsiteX17" fmla="*/ 176356 w 220005"/>
                <a:gd name="connsiteY17" fmla="*/ 1683 h 170155"/>
                <a:gd name="connsiteX18" fmla="*/ 184790 w 220005"/>
                <a:gd name="connsiteY18" fmla="*/ -1295 h 170155"/>
                <a:gd name="connsiteX19" fmla="*/ 193469 w 220005"/>
                <a:gd name="connsiteY19" fmla="*/ 7385 h 170155"/>
                <a:gd name="connsiteX20" fmla="*/ 193469 w 220005"/>
                <a:gd name="connsiteY20" fmla="*/ 148769 h 170155"/>
                <a:gd name="connsiteX21" fmla="*/ 194213 w 220005"/>
                <a:gd name="connsiteY21" fmla="*/ 153479 h 170155"/>
                <a:gd name="connsiteX22" fmla="*/ 211816 w 220005"/>
                <a:gd name="connsiteY22" fmla="*/ 154968 h 170155"/>
                <a:gd name="connsiteX23" fmla="*/ 220005 w 220005"/>
                <a:gd name="connsiteY23" fmla="*/ 154968 h 170155"/>
                <a:gd name="connsiteX24" fmla="*/ 220005 w 220005"/>
                <a:gd name="connsiteY24" fmla="*/ 168861 h 170155"/>
                <a:gd name="connsiteX25" fmla="*/ 184790 w 220005"/>
                <a:gd name="connsiteY25" fmla="*/ 167860 h 170155"/>
                <a:gd name="connsiteX26" fmla="*/ 149564 w 220005"/>
                <a:gd name="connsiteY26" fmla="*/ 168861 h 170155"/>
                <a:gd name="connsiteX27" fmla="*/ 149564 w 220005"/>
                <a:gd name="connsiteY27" fmla="*/ 154968 h 170155"/>
                <a:gd name="connsiteX28" fmla="*/ 157754 w 220005"/>
                <a:gd name="connsiteY28" fmla="*/ 154968 h 170155"/>
                <a:gd name="connsiteX29" fmla="*/ 170155 w 220005"/>
                <a:gd name="connsiteY29" fmla="*/ 154469 h 170155"/>
                <a:gd name="connsiteX30" fmla="*/ 176100 w 220005"/>
                <a:gd name="connsiteY30" fmla="*/ 148769 h 170155"/>
                <a:gd name="connsiteX31" fmla="*/ 176100 w 220005"/>
                <a:gd name="connsiteY31" fmla="*/ 49300 h 170155"/>
                <a:gd name="connsiteX32" fmla="*/ 66976 w 220005"/>
                <a:gd name="connsiteY32" fmla="*/ 165627 h 17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0005" h="170155">
                  <a:moveTo>
                    <a:pt x="66976" y="165627"/>
                  </a:moveTo>
                  <a:cubicBezTo>
                    <a:pt x="63997" y="168861"/>
                    <a:pt x="63497" y="168861"/>
                    <a:pt x="58285" y="168861"/>
                  </a:cubicBezTo>
                  <a:lnTo>
                    <a:pt x="0" y="168861"/>
                  </a:lnTo>
                  <a:lnTo>
                    <a:pt x="0" y="154968"/>
                  </a:lnTo>
                  <a:lnTo>
                    <a:pt x="26537" y="154968"/>
                  </a:lnTo>
                  <a:lnTo>
                    <a:pt x="26537" y="18797"/>
                  </a:lnTo>
                  <a:cubicBezTo>
                    <a:pt x="26537" y="14829"/>
                    <a:pt x="26292" y="14573"/>
                    <a:pt x="25803" y="14085"/>
                  </a:cubicBezTo>
                  <a:cubicBezTo>
                    <a:pt x="23570" y="12596"/>
                    <a:pt x="11168" y="12596"/>
                    <a:pt x="8190" y="12596"/>
                  </a:cubicBezTo>
                  <a:lnTo>
                    <a:pt x="0" y="12596"/>
                  </a:lnTo>
                  <a:lnTo>
                    <a:pt x="0" y="-1295"/>
                  </a:lnTo>
                  <a:cubicBezTo>
                    <a:pt x="3223" y="-1050"/>
                    <a:pt x="25803" y="-305"/>
                    <a:pt x="35227" y="-305"/>
                  </a:cubicBezTo>
                  <a:cubicBezTo>
                    <a:pt x="44650" y="-305"/>
                    <a:pt x="68465" y="-1295"/>
                    <a:pt x="70442" y="-1295"/>
                  </a:cubicBezTo>
                  <a:lnTo>
                    <a:pt x="70442" y="12596"/>
                  </a:lnTo>
                  <a:lnTo>
                    <a:pt x="62264" y="12596"/>
                  </a:lnTo>
                  <a:cubicBezTo>
                    <a:pt x="58541" y="12596"/>
                    <a:pt x="53573" y="12841"/>
                    <a:pt x="49862" y="13095"/>
                  </a:cubicBezTo>
                  <a:cubicBezTo>
                    <a:pt x="44150" y="13585"/>
                    <a:pt x="43906" y="13839"/>
                    <a:pt x="43906" y="18797"/>
                  </a:cubicBezTo>
                  <a:lnTo>
                    <a:pt x="43906" y="142812"/>
                  </a:lnTo>
                  <a:lnTo>
                    <a:pt x="176356" y="1683"/>
                  </a:lnTo>
                  <a:cubicBezTo>
                    <a:pt x="179078" y="-1295"/>
                    <a:pt x="179823" y="-1295"/>
                    <a:pt x="184790" y="-1295"/>
                  </a:cubicBezTo>
                  <a:cubicBezTo>
                    <a:pt x="192224" y="-1295"/>
                    <a:pt x="193469" y="-51"/>
                    <a:pt x="193469" y="7385"/>
                  </a:cubicBezTo>
                  <a:lnTo>
                    <a:pt x="193469" y="148769"/>
                  </a:lnTo>
                  <a:cubicBezTo>
                    <a:pt x="193469" y="152735"/>
                    <a:pt x="193713" y="152980"/>
                    <a:pt x="194213" y="153479"/>
                  </a:cubicBezTo>
                  <a:cubicBezTo>
                    <a:pt x="196447" y="154968"/>
                    <a:pt x="208848" y="154968"/>
                    <a:pt x="211816" y="154968"/>
                  </a:cubicBezTo>
                  <a:lnTo>
                    <a:pt x="220005" y="154968"/>
                  </a:lnTo>
                  <a:lnTo>
                    <a:pt x="220005" y="168861"/>
                  </a:lnTo>
                  <a:cubicBezTo>
                    <a:pt x="216783" y="168605"/>
                    <a:pt x="194213" y="167860"/>
                    <a:pt x="184790" y="167860"/>
                  </a:cubicBezTo>
                  <a:cubicBezTo>
                    <a:pt x="175356" y="167860"/>
                    <a:pt x="151552" y="168861"/>
                    <a:pt x="149564" y="168861"/>
                  </a:cubicBezTo>
                  <a:lnTo>
                    <a:pt x="149564" y="154968"/>
                  </a:lnTo>
                  <a:lnTo>
                    <a:pt x="157754" y="154968"/>
                  </a:lnTo>
                  <a:cubicBezTo>
                    <a:pt x="161476" y="154968"/>
                    <a:pt x="166432" y="154714"/>
                    <a:pt x="170155" y="154469"/>
                  </a:cubicBezTo>
                  <a:cubicBezTo>
                    <a:pt x="175855" y="153970"/>
                    <a:pt x="176100" y="153725"/>
                    <a:pt x="176100" y="148769"/>
                  </a:cubicBezTo>
                  <a:lnTo>
                    <a:pt x="176100" y="49300"/>
                  </a:lnTo>
                  <a:lnTo>
                    <a:pt x="66976" y="165627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61FD8B5-D91F-64E0-8814-C2E79D0EA0E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 flipV="1">
              <a:off x="13739642" y="-18065328"/>
              <a:ext cx="78488" cy="80253"/>
            </a:xfrm>
            <a:custGeom>
              <a:avLst/>
              <a:gdLst>
                <a:gd name="connsiteX0" fmla="*/ 69453 w 78488"/>
                <a:gd name="connsiteY0" fmla="*/ 67618 h 80253"/>
                <a:gd name="connsiteX1" fmla="*/ 62363 w 78488"/>
                <a:gd name="connsiteY1" fmla="*/ 58761 h 80253"/>
                <a:gd name="connsiteX2" fmla="*/ 69098 w 78488"/>
                <a:gd name="connsiteY2" fmla="*/ 52382 h 80253"/>
                <a:gd name="connsiteX3" fmla="*/ 78488 w 78488"/>
                <a:gd name="connsiteY3" fmla="*/ 63373 h 80253"/>
                <a:gd name="connsiteX4" fmla="*/ 51206 w 78488"/>
                <a:gd name="connsiteY4" fmla="*/ 78963 h 80253"/>
                <a:gd name="connsiteX5" fmla="*/ 15591 w 78488"/>
                <a:gd name="connsiteY5" fmla="*/ 54337 h 80253"/>
                <a:gd name="connsiteX6" fmla="*/ 22503 w 78488"/>
                <a:gd name="connsiteY6" fmla="*/ 41758 h 80253"/>
                <a:gd name="connsiteX7" fmla="*/ 42172 w 78488"/>
                <a:gd name="connsiteY7" fmla="*/ 35913 h 80253"/>
                <a:gd name="connsiteX8" fmla="*/ 65731 w 78488"/>
                <a:gd name="connsiteY8" fmla="*/ 23157 h 80253"/>
                <a:gd name="connsiteX9" fmla="*/ 33138 w 78488"/>
                <a:gd name="connsiteY9" fmla="*/ 4733 h 80253"/>
                <a:gd name="connsiteX10" fmla="*/ 9746 w 78488"/>
                <a:gd name="connsiteY10" fmla="*/ 10756 h 80253"/>
                <a:gd name="connsiteX11" fmla="*/ 18958 w 78488"/>
                <a:gd name="connsiteY11" fmla="*/ 21556 h 80253"/>
                <a:gd name="connsiteX12" fmla="*/ 11346 w 78488"/>
                <a:gd name="connsiteY12" fmla="*/ 28824 h 80253"/>
                <a:gd name="connsiteX13" fmla="*/ 0 w 78488"/>
                <a:gd name="connsiteY13" fmla="*/ 16067 h 80253"/>
                <a:gd name="connsiteX14" fmla="*/ 32782 w 78488"/>
                <a:gd name="connsiteY14" fmla="*/ -1290 h 80253"/>
                <a:gd name="connsiteX15" fmla="*/ 75299 w 78488"/>
                <a:gd name="connsiteY15" fmla="*/ 26880 h 80253"/>
                <a:gd name="connsiteX16" fmla="*/ 46595 w 78488"/>
                <a:gd name="connsiteY16" fmla="*/ 47427 h 80253"/>
                <a:gd name="connsiteX17" fmla="*/ 25337 w 78488"/>
                <a:gd name="connsiteY17" fmla="*/ 58049 h 80253"/>
                <a:gd name="connsiteX18" fmla="*/ 50851 w 78488"/>
                <a:gd name="connsiteY18" fmla="*/ 72940 h 80253"/>
                <a:gd name="connsiteX19" fmla="*/ 69453 w 78488"/>
                <a:gd name="connsiteY19" fmla="*/ 67618 h 8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488" h="80253">
                  <a:moveTo>
                    <a:pt x="69453" y="67618"/>
                  </a:moveTo>
                  <a:cubicBezTo>
                    <a:pt x="63253" y="65851"/>
                    <a:pt x="62363" y="60538"/>
                    <a:pt x="62363" y="58761"/>
                  </a:cubicBezTo>
                  <a:cubicBezTo>
                    <a:pt x="62363" y="54337"/>
                    <a:pt x="66086" y="52382"/>
                    <a:pt x="69098" y="52382"/>
                  </a:cubicBezTo>
                  <a:cubicBezTo>
                    <a:pt x="71220" y="52382"/>
                    <a:pt x="78488" y="53981"/>
                    <a:pt x="78488" y="63373"/>
                  </a:cubicBezTo>
                  <a:cubicBezTo>
                    <a:pt x="78488" y="75241"/>
                    <a:pt x="64498" y="78963"/>
                    <a:pt x="51206" y="78963"/>
                  </a:cubicBezTo>
                  <a:cubicBezTo>
                    <a:pt x="21269" y="78963"/>
                    <a:pt x="15591" y="60716"/>
                    <a:pt x="15591" y="54337"/>
                  </a:cubicBezTo>
                  <a:cubicBezTo>
                    <a:pt x="15591" y="47959"/>
                    <a:pt x="19314" y="44236"/>
                    <a:pt x="22503" y="41758"/>
                  </a:cubicBezTo>
                  <a:cubicBezTo>
                    <a:pt x="27470" y="38213"/>
                    <a:pt x="32782" y="37502"/>
                    <a:pt x="42172" y="35913"/>
                  </a:cubicBezTo>
                  <a:cubicBezTo>
                    <a:pt x="53329" y="34135"/>
                    <a:pt x="65731" y="32191"/>
                    <a:pt x="65731" y="23157"/>
                  </a:cubicBezTo>
                  <a:cubicBezTo>
                    <a:pt x="65731" y="22979"/>
                    <a:pt x="65731" y="4733"/>
                    <a:pt x="33138" y="4733"/>
                  </a:cubicBezTo>
                  <a:cubicBezTo>
                    <a:pt x="26404" y="4733"/>
                    <a:pt x="15414" y="5264"/>
                    <a:pt x="9746" y="10756"/>
                  </a:cubicBezTo>
                  <a:cubicBezTo>
                    <a:pt x="16125" y="12166"/>
                    <a:pt x="18958" y="17310"/>
                    <a:pt x="18958" y="21556"/>
                  </a:cubicBezTo>
                  <a:cubicBezTo>
                    <a:pt x="18958" y="26524"/>
                    <a:pt x="15247" y="28824"/>
                    <a:pt x="11346" y="28824"/>
                  </a:cubicBezTo>
                  <a:cubicBezTo>
                    <a:pt x="5323" y="28824"/>
                    <a:pt x="0" y="24034"/>
                    <a:pt x="0" y="16067"/>
                  </a:cubicBezTo>
                  <a:cubicBezTo>
                    <a:pt x="0" y="-1290"/>
                    <a:pt x="27648" y="-1290"/>
                    <a:pt x="32782" y="-1290"/>
                  </a:cubicBezTo>
                  <a:cubicBezTo>
                    <a:pt x="69098" y="-1290"/>
                    <a:pt x="75299" y="19611"/>
                    <a:pt x="75299" y="26880"/>
                  </a:cubicBezTo>
                  <a:cubicBezTo>
                    <a:pt x="75299" y="42815"/>
                    <a:pt x="55807" y="45825"/>
                    <a:pt x="46595" y="47427"/>
                  </a:cubicBezTo>
                  <a:cubicBezTo>
                    <a:pt x="34016" y="49371"/>
                    <a:pt x="25337" y="50793"/>
                    <a:pt x="25337" y="58049"/>
                  </a:cubicBezTo>
                  <a:cubicBezTo>
                    <a:pt x="25337" y="58227"/>
                    <a:pt x="25337" y="72940"/>
                    <a:pt x="50851" y="72940"/>
                  </a:cubicBezTo>
                  <a:cubicBezTo>
                    <a:pt x="55463" y="72940"/>
                    <a:pt x="64853" y="72584"/>
                    <a:pt x="69453" y="67618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grpSp>
        <p:nvGrpSpPr>
          <p:cNvPr id="73" name="Group 72" descr="\documentclass{article}&#10;\usepackage{amsmath, amssymb}&#10;\newcommand{\mb}[1]{\mathbf{#1}}&#10;\newcommand{\RR}{\mathbb R}&#10;&#10;\pagestyle{empty}&#10;\begin{document}&#10;&#10;$$ \left\|\mb{X} - \mb{X} \mb{A}\mb{M}\right\|_1$$&#10;&#10;&#10;\end{document}" title="IguanaTex Vector Display">
            <a:extLst>
              <a:ext uri="{FF2B5EF4-FFF2-40B4-BE49-F238E27FC236}">
                <a16:creationId xmlns:a16="http://schemas.microsoft.com/office/drawing/2014/main" id="{EB384BCB-B10F-E4E6-7564-B54D39FA952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879160" y="6054299"/>
            <a:ext cx="1767301" cy="302958"/>
            <a:chOff x="10898151" y="-14104658"/>
            <a:chExt cx="1767301" cy="30295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6EF6BCB-AB5E-7729-0E4D-9B8D0B5449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V="1">
              <a:off x="10898151" y="-14104658"/>
              <a:ext cx="67829" cy="288512"/>
            </a:xfrm>
            <a:custGeom>
              <a:avLst/>
              <a:gdLst>
                <a:gd name="connsiteX0" fmla="*/ 11546 w 67829"/>
                <a:gd name="connsiteY0" fmla="*/ 277306 h 288512"/>
                <a:gd name="connsiteX1" fmla="*/ 5768 w 67829"/>
                <a:gd name="connsiteY1" fmla="*/ 287117 h 288512"/>
                <a:gd name="connsiteX2" fmla="*/ 0 w 67829"/>
                <a:gd name="connsiteY2" fmla="*/ 276445 h 288512"/>
                <a:gd name="connsiteX3" fmla="*/ 0 w 67829"/>
                <a:gd name="connsiteY3" fmla="*/ 9275 h 288512"/>
                <a:gd name="connsiteX4" fmla="*/ 5768 w 67829"/>
                <a:gd name="connsiteY4" fmla="*/ -1395 h 288512"/>
                <a:gd name="connsiteX5" fmla="*/ 11546 w 67829"/>
                <a:gd name="connsiteY5" fmla="*/ 8416 h 288512"/>
                <a:gd name="connsiteX6" fmla="*/ 11546 w 67829"/>
                <a:gd name="connsiteY6" fmla="*/ 277306 h 288512"/>
                <a:gd name="connsiteX7" fmla="*/ 67829 w 67829"/>
                <a:gd name="connsiteY7" fmla="*/ 276445 h 288512"/>
                <a:gd name="connsiteX8" fmla="*/ 62060 w 67829"/>
                <a:gd name="connsiteY8" fmla="*/ 287117 h 288512"/>
                <a:gd name="connsiteX9" fmla="*/ 56283 w 67829"/>
                <a:gd name="connsiteY9" fmla="*/ 277306 h 288512"/>
                <a:gd name="connsiteX10" fmla="*/ 56283 w 67829"/>
                <a:gd name="connsiteY10" fmla="*/ 8416 h 288512"/>
                <a:gd name="connsiteX11" fmla="*/ 62060 w 67829"/>
                <a:gd name="connsiteY11" fmla="*/ -1395 h 288512"/>
                <a:gd name="connsiteX12" fmla="*/ 67829 w 67829"/>
                <a:gd name="connsiteY12" fmla="*/ 9275 h 288512"/>
                <a:gd name="connsiteX13" fmla="*/ 67829 w 67829"/>
                <a:gd name="connsiteY13" fmla="*/ 276445 h 2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829" h="288512">
                  <a:moveTo>
                    <a:pt x="11546" y="277306"/>
                  </a:moveTo>
                  <a:cubicBezTo>
                    <a:pt x="11546" y="281922"/>
                    <a:pt x="11546" y="287117"/>
                    <a:pt x="5768" y="287117"/>
                  </a:cubicBezTo>
                  <a:cubicBezTo>
                    <a:pt x="0" y="287117"/>
                    <a:pt x="0" y="280773"/>
                    <a:pt x="0" y="276445"/>
                  </a:cubicBezTo>
                  <a:lnTo>
                    <a:pt x="0" y="9275"/>
                  </a:lnTo>
                  <a:cubicBezTo>
                    <a:pt x="0" y="4659"/>
                    <a:pt x="0" y="-1395"/>
                    <a:pt x="5768" y="-1395"/>
                  </a:cubicBezTo>
                  <a:cubicBezTo>
                    <a:pt x="11546" y="-1395"/>
                    <a:pt x="11546" y="3798"/>
                    <a:pt x="11546" y="8416"/>
                  </a:cubicBezTo>
                  <a:lnTo>
                    <a:pt x="11546" y="277306"/>
                  </a:lnTo>
                  <a:close/>
                  <a:moveTo>
                    <a:pt x="67829" y="276445"/>
                  </a:moveTo>
                  <a:cubicBezTo>
                    <a:pt x="67829" y="281061"/>
                    <a:pt x="67829" y="287117"/>
                    <a:pt x="62060" y="287117"/>
                  </a:cubicBezTo>
                  <a:cubicBezTo>
                    <a:pt x="56283" y="287117"/>
                    <a:pt x="56283" y="281922"/>
                    <a:pt x="56283" y="277306"/>
                  </a:cubicBezTo>
                  <a:lnTo>
                    <a:pt x="56283" y="8416"/>
                  </a:lnTo>
                  <a:cubicBezTo>
                    <a:pt x="56283" y="3798"/>
                    <a:pt x="56283" y="-1395"/>
                    <a:pt x="62060" y="-1395"/>
                  </a:cubicBezTo>
                  <a:cubicBezTo>
                    <a:pt x="67829" y="-1395"/>
                    <a:pt x="67829" y="4949"/>
                    <a:pt x="67829" y="9275"/>
                  </a:cubicBezTo>
                  <a:lnTo>
                    <a:pt x="67829" y="2764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C50AFA1-8927-5300-C071-654D95DF3DA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V="1">
              <a:off x="11014205" y="-14086194"/>
              <a:ext cx="231218" cy="197920"/>
            </a:xfrm>
            <a:custGeom>
              <a:avLst/>
              <a:gdLst>
                <a:gd name="connsiteX0" fmla="*/ 129900 w 231218"/>
                <a:gd name="connsiteY0" fmla="*/ 113145 h 197920"/>
                <a:gd name="connsiteX1" fmla="*/ 178395 w 231218"/>
                <a:gd name="connsiteY1" fmla="*/ 176901 h 197920"/>
                <a:gd name="connsiteX2" fmla="*/ 191960 w 231218"/>
                <a:gd name="connsiteY2" fmla="*/ 182096 h 197920"/>
                <a:gd name="connsiteX3" fmla="*/ 208705 w 231218"/>
                <a:gd name="connsiteY3" fmla="*/ 182964 h 197920"/>
                <a:gd name="connsiteX4" fmla="*/ 217073 w 231218"/>
                <a:gd name="connsiteY4" fmla="*/ 182964 h 197920"/>
                <a:gd name="connsiteX5" fmla="*/ 217073 w 231218"/>
                <a:gd name="connsiteY5" fmla="*/ 196523 h 197920"/>
                <a:gd name="connsiteX6" fmla="*/ 178395 w 231218"/>
                <a:gd name="connsiteY6" fmla="*/ 195653 h 197920"/>
                <a:gd name="connsiteX7" fmla="*/ 134518 w 231218"/>
                <a:gd name="connsiteY7" fmla="*/ 196523 h 197920"/>
                <a:gd name="connsiteX8" fmla="*/ 134518 w 231218"/>
                <a:gd name="connsiteY8" fmla="*/ 182964 h 197920"/>
                <a:gd name="connsiteX9" fmla="*/ 161080 w 231218"/>
                <a:gd name="connsiteY9" fmla="*/ 179788 h 197920"/>
                <a:gd name="connsiteX10" fmla="*/ 158771 w 231218"/>
                <a:gd name="connsiteY10" fmla="*/ 176611 h 197920"/>
                <a:gd name="connsiteX11" fmla="*/ 120663 w 231218"/>
                <a:gd name="connsiteY11" fmla="*/ 126124 h 197920"/>
                <a:gd name="connsiteX12" fmla="*/ 79385 w 231218"/>
                <a:gd name="connsiteY12" fmla="*/ 182964 h 197920"/>
                <a:gd name="connsiteX13" fmla="*/ 103339 w 231218"/>
                <a:gd name="connsiteY13" fmla="*/ 182964 h 197920"/>
                <a:gd name="connsiteX14" fmla="*/ 103339 w 231218"/>
                <a:gd name="connsiteY14" fmla="*/ 196523 h 197920"/>
                <a:gd name="connsiteX15" fmla="*/ 51094 w 231218"/>
                <a:gd name="connsiteY15" fmla="*/ 195653 h 197920"/>
                <a:gd name="connsiteX16" fmla="*/ 4329 w 231218"/>
                <a:gd name="connsiteY16" fmla="*/ 196523 h 197920"/>
                <a:gd name="connsiteX17" fmla="*/ 4329 w 231218"/>
                <a:gd name="connsiteY17" fmla="*/ 182964 h 197920"/>
                <a:gd name="connsiteX18" fmla="*/ 32620 w 231218"/>
                <a:gd name="connsiteY18" fmla="*/ 182964 h 197920"/>
                <a:gd name="connsiteX19" fmla="*/ 96700 w 231218"/>
                <a:gd name="connsiteY19" fmla="*/ 94391 h 197920"/>
                <a:gd name="connsiteX20" fmla="*/ 38388 w 231218"/>
                <a:gd name="connsiteY20" fmla="*/ 17935 h 197920"/>
                <a:gd name="connsiteX21" fmla="*/ 25981 w 231218"/>
                <a:gd name="connsiteY21" fmla="*/ 13030 h 197920"/>
                <a:gd name="connsiteX22" fmla="*/ 8368 w 231218"/>
                <a:gd name="connsiteY22" fmla="*/ 12162 h 197920"/>
                <a:gd name="connsiteX23" fmla="*/ 0 w 231218"/>
                <a:gd name="connsiteY23" fmla="*/ 12162 h 197920"/>
                <a:gd name="connsiteX24" fmla="*/ 0 w 231218"/>
                <a:gd name="connsiteY24" fmla="*/ -1397 h 197920"/>
                <a:gd name="connsiteX25" fmla="*/ 38678 w 231218"/>
                <a:gd name="connsiteY25" fmla="*/ -529 h 197920"/>
                <a:gd name="connsiteX26" fmla="*/ 82555 w 231218"/>
                <a:gd name="connsiteY26" fmla="*/ -1397 h 197920"/>
                <a:gd name="connsiteX27" fmla="*/ 82555 w 231218"/>
                <a:gd name="connsiteY27" fmla="*/ 12162 h 197920"/>
                <a:gd name="connsiteX28" fmla="*/ 56002 w 231218"/>
                <a:gd name="connsiteY28" fmla="*/ 15339 h 197920"/>
                <a:gd name="connsiteX29" fmla="*/ 58311 w 231218"/>
                <a:gd name="connsiteY29" fmla="*/ 18506 h 197920"/>
                <a:gd name="connsiteX30" fmla="*/ 105938 w 231218"/>
                <a:gd name="connsiteY30" fmla="*/ 81693 h 197920"/>
                <a:gd name="connsiteX31" fmla="*/ 156171 w 231218"/>
                <a:gd name="connsiteY31" fmla="*/ 12162 h 197920"/>
                <a:gd name="connsiteX32" fmla="*/ 132209 w 231218"/>
                <a:gd name="connsiteY32" fmla="*/ 12162 h 197920"/>
                <a:gd name="connsiteX33" fmla="*/ 132209 w 231218"/>
                <a:gd name="connsiteY33" fmla="*/ -1397 h 197920"/>
                <a:gd name="connsiteX34" fmla="*/ 184453 w 231218"/>
                <a:gd name="connsiteY34" fmla="*/ -529 h 197920"/>
                <a:gd name="connsiteX35" fmla="*/ 231219 w 231218"/>
                <a:gd name="connsiteY35" fmla="*/ -1397 h 197920"/>
                <a:gd name="connsiteX36" fmla="*/ 231219 w 231218"/>
                <a:gd name="connsiteY36" fmla="*/ 12162 h 197920"/>
                <a:gd name="connsiteX37" fmla="*/ 202936 w 231218"/>
                <a:gd name="connsiteY37" fmla="*/ 12162 h 197920"/>
                <a:gd name="connsiteX38" fmla="*/ 129900 w 231218"/>
                <a:gd name="connsiteY38" fmla="*/ 113145 h 1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1218" h="197920">
                  <a:moveTo>
                    <a:pt x="129900" y="113145"/>
                  </a:moveTo>
                  <a:lnTo>
                    <a:pt x="178395" y="176901"/>
                  </a:lnTo>
                  <a:cubicBezTo>
                    <a:pt x="181573" y="180945"/>
                    <a:pt x="181863" y="181226"/>
                    <a:pt x="191960" y="182096"/>
                  </a:cubicBezTo>
                  <a:cubicBezTo>
                    <a:pt x="198889" y="182964"/>
                    <a:pt x="200627" y="182964"/>
                    <a:pt x="208705" y="182964"/>
                  </a:cubicBezTo>
                  <a:lnTo>
                    <a:pt x="217073" y="182964"/>
                  </a:lnTo>
                  <a:lnTo>
                    <a:pt x="217073" y="196523"/>
                  </a:lnTo>
                  <a:cubicBezTo>
                    <a:pt x="204956" y="195653"/>
                    <a:pt x="190811" y="195653"/>
                    <a:pt x="178395" y="195653"/>
                  </a:cubicBezTo>
                  <a:cubicBezTo>
                    <a:pt x="167138" y="195653"/>
                    <a:pt x="144905" y="195653"/>
                    <a:pt x="134518" y="196523"/>
                  </a:cubicBezTo>
                  <a:lnTo>
                    <a:pt x="134518" y="182964"/>
                  </a:lnTo>
                  <a:cubicBezTo>
                    <a:pt x="139717" y="182964"/>
                    <a:pt x="150973" y="182964"/>
                    <a:pt x="161080" y="179788"/>
                  </a:cubicBezTo>
                  <a:cubicBezTo>
                    <a:pt x="160790" y="179208"/>
                    <a:pt x="159341" y="177481"/>
                    <a:pt x="158771" y="176611"/>
                  </a:cubicBezTo>
                  <a:lnTo>
                    <a:pt x="120663" y="126124"/>
                  </a:lnTo>
                  <a:lnTo>
                    <a:pt x="79385" y="182964"/>
                  </a:lnTo>
                  <a:lnTo>
                    <a:pt x="103339" y="182964"/>
                  </a:lnTo>
                  <a:lnTo>
                    <a:pt x="103339" y="196523"/>
                  </a:lnTo>
                  <a:cubicBezTo>
                    <a:pt x="91502" y="195653"/>
                    <a:pt x="64080" y="195653"/>
                    <a:pt x="51094" y="195653"/>
                  </a:cubicBezTo>
                  <a:cubicBezTo>
                    <a:pt x="39548" y="195653"/>
                    <a:pt x="14436" y="195653"/>
                    <a:pt x="4329" y="196523"/>
                  </a:cubicBezTo>
                  <a:lnTo>
                    <a:pt x="4329" y="182964"/>
                  </a:lnTo>
                  <a:lnTo>
                    <a:pt x="32620" y="182964"/>
                  </a:lnTo>
                  <a:lnTo>
                    <a:pt x="96700" y="94391"/>
                  </a:lnTo>
                  <a:lnTo>
                    <a:pt x="38388" y="17935"/>
                  </a:lnTo>
                  <a:cubicBezTo>
                    <a:pt x="35789" y="14469"/>
                    <a:pt x="35219" y="13891"/>
                    <a:pt x="25981" y="13030"/>
                  </a:cubicBezTo>
                  <a:cubicBezTo>
                    <a:pt x="20204" y="12452"/>
                    <a:pt x="14146" y="12162"/>
                    <a:pt x="8368" y="12162"/>
                  </a:cubicBezTo>
                  <a:lnTo>
                    <a:pt x="0" y="12162"/>
                  </a:lnTo>
                  <a:lnTo>
                    <a:pt x="0" y="-1397"/>
                  </a:lnTo>
                  <a:cubicBezTo>
                    <a:pt x="12126" y="-529"/>
                    <a:pt x="26262" y="-529"/>
                    <a:pt x="38678" y="-529"/>
                  </a:cubicBezTo>
                  <a:cubicBezTo>
                    <a:pt x="49935" y="-529"/>
                    <a:pt x="72167" y="-529"/>
                    <a:pt x="82555" y="-1397"/>
                  </a:cubicBezTo>
                  <a:lnTo>
                    <a:pt x="82555" y="12162"/>
                  </a:lnTo>
                  <a:cubicBezTo>
                    <a:pt x="77365" y="12162"/>
                    <a:pt x="66100" y="12162"/>
                    <a:pt x="56002" y="15339"/>
                  </a:cubicBezTo>
                  <a:cubicBezTo>
                    <a:pt x="56292" y="15917"/>
                    <a:pt x="57732" y="17645"/>
                    <a:pt x="58311" y="18506"/>
                  </a:cubicBezTo>
                  <a:lnTo>
                    <a:pt x="105938" y="81693"/>
                  </a:lnTo>
                  <a:lnTo>
                    <a:pt x="156171" y="12162"/>
                  </a:lnTo>
                  <a:lnTo>
                    <a:pt x="132209" y="12162"/>
                  </a:lnTo>
                  <a:lnTo>
                    <a:pt x="132209" y="-1397"/>
                  </a:lnTo>
                  <a:cubicBezTo>
                    <a:pt x="144046" y="-529"/>
                    <a:pt x="171467" y="-529"/>
                    <a:pt x="184453" y="-529"/>
                  </a:cubicBezTo>
                  <a:cubicBezTo>
                    <a:pt x="196009" y="-529"/>
                    <a:pt x="221121" y="-529"/>
                    <a:pt x="231219" y="-1397"/>
                  </a:cubicBezTo>
                  <a:lnTo>
                    <a:pt x="231219" y="12162"/>
                  </a:lnTo>
                  <a:lnTo>
                    <a:pt x="202936" y="12162"/>
                  </a:lnTo>
                  <a:lnTo>
                    <a:pt x="129900" y="1131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F6FD1F5-0188-35A8-2A02-5097DC1B8B2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V="1">
              <a:off x="11343528" y="-13966168"/>
              <a:ext cx="176374" cy="11540"/>
            </a:xfrm>
            <a:custGeom>
              <a:avLst/>
              <a:gdLst>
                <a:gd name="connsiteX0" fmla="*/ 166269 w 176374"/>
                <a:gd name="connsiteY0" fmla="*/ -1395 h 11540"/>
                <a:gd name="connsiteX1" fmla="*/ 176375 w 176374"/>
                <a:gd name="connsiteY1" fmla="*/ 4378 h 11540"/>
                <a:gd name="connsiteX2" fmla="*/ 166269 w 176374"/>
                <a:gd name="connsiteY2" fmla="*/ 10145 h 11540"/>
                <a:gd name="connsiteX3" fmla="*/ 10097 w 176374"/>
                <a:gd name="connsiteY3" fmla="*/ 10145 h 11540"/>
                <a:gd name="connsiteX4" fmla="*/ 0 w 176374"/>
                <a:gd name="connsiteY4" fmla="*/ 4378 h 11540"/>
                <a:gd name="connsiteX5" fmla="*/ 10097 w 176374"/>
                <a:gd name="connsiteY5" fmla="*/ -1395 h 11540"/>
                <a:gd name="connsiteX6" fmla="*/ 166269 w 176374"/>
                <a:gd name="connsiteY6" fmla="*/ -1395 h 1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374" h="11540">
                  <a:moveTo>
                    <a:pt x="166269" y="-1395"/>
                  </a:moveTo>
                  <a:cubicBezTo>
                    <a:pt x="171177" y="-1395"/>
                    <a:pt x="176375" y="-1395"/>
                    <a:pt x="176375" y="4378"/>
                  </a:cubicBezTo>
                  <a:cubicBezTo>
                    <a:pt x="176375" y="10145"/>
                    <a:pt x="171177" y="10145"/>
                    <a:pt x="166269" y="10145"/>
                  </a:cubicBezTo>
                  <a:lnTo>
                    <a:pt x="10097" y="10145"/>
                  </a:lnTo>
                  <a:cubicBezTo>
                    <a:pt x="5190" y="10145"/>
                    <a:pt x="0" y="10145"/>
                    <a:pt x="0" y="4378"/>
                  </a:cubicBezTo>
                  <a:cubicBezTo>
                    <a:pt x="0" y="-1395"/>
                    <a:pt x="5190" y="-1395"/>
                    <a:pt x="10097" y="-1395"/>
                  </a:cubicBezTo>
                  <a:lnTo>
                    <a:pt x="166269" y="-139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CD8AD0-FAC4-4190-07ED-948FAB267FC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V="1">
              <a:off x="11618105" y="-14089652"/>
              <a:ext cx="795586" cy="201378"/>
            </a:xfrm>
            <a:custGeom>
              <a:avLst/>
              <a:gdLst>
                <a:gd name="connsiteX0" fmla="*/ 129900 w 795586"/>
                <a:gd name="connsiteY0" fmla="*/ 113145 h 201378"/>
                <a:gd name="connsiteX1" fmla="*/ 178395 w 795586"/>
                <a:gd name="connsiteY1" fmla="*/ 176901 h 201378"/>
                <a:gd name="connsiteX2" fmla="*/ 191960 w 795586"/>
                <a:gd name="connsiteY2" fmla="*/ 182096 h 201378"/>
                <a:gd name="connsiteX3" fmla="*/ 208705 w 795586"/>
                <a:gd name="connsiteY3" fmla="*/ 182964 h 201378"/>
                <a:gd name="connsiteX4" fmla="*/ 217073 w 795586"/>
                <a:gd name="connsiteY4" fmla="*/ 182964 h 201378"/>
                <a:gd name="connsiteX5" fmla="*/ 217073 w 795586"/>
                <a:gd name="connsiteY5" fmla="*/ 196523 h 201378"/>
                <a:gd name="connsiteX6" fmla="*/ 178395 w 795586"/>
                <a:gd name="connsiteY6" fmla="*/ 195653 h 201378"/>
                <a:gd name="connsiteX7" fmla="*/ 134518 w 795586"/>
                <a:gd name="connsiteY7" fmla="*/ 196523 h 201378"/>
                <a:gd name="connsiteX8" fmla="*/ 134518 w 795586"/>
                <a:gd name="connsiteY8" fmla="*/ 182964 h 201378"/>
                <a:gd name="connsiteX9" fmla="*/ 161080 w 795586"/>
                <a:gd name="connsiteY9" fmla="*/ 179787 h 201378"/>
                <a:gd name="connsiteX10" fmla="*/ 158771 w 795586"/>
                <a:gd name="connsiteY10" fmla="*/ 176611 h 201378"/>
                <a:gd name="connsiteX11" fmla="*/ 120663 w 795586"/>
                <a:gd name="connsiteY11" fmla="*/ 126124 h 201378"/>
                <a:gd name="connsiteX12" fmla="*/ 79385 w 795586"/>
                <a:gd name="connsiteY12" fmla="*/ 182964 h 201378"/>
                <a:gd name="connsiteX13" fmla="*/ 103339 w 795586"/>
                <a:gd name="connsiteY13" fmla="*/ 182964 h 201378"/>
                <a:gd name="connsiteX14" fmla="*/ 103339 w 795586"/>
                <a:gd name="connsiteY14" fmla="*/ 196523 h 201378"/>
                <a:gd name="connsiteX15" fmla="*/ 51094 w 795586"/>
                <a:gd name="connsiteY15" fmla="*/ 195653 h 201378"/>
                <a:gd name="connsiteX16" fmla="*/ 4329 w 795586"/>
                <a:gd name="connsiteY16" fmla="*/ 196523 h 201378"/>
                <a:gd name="connsiteX17" fmla="*/ 4329 w 795586"/>
                <a:gd name="connsiteY17" fmla="*/ 182964 h 201378"/>
                <a:gd name="connsiteX18" fmla="*/ 32619 w 795586"/>
                <a:gd name="connsiteY18" fmla="*/ 182964 h 201378"/>
                <a:gd name="connsiteX19" fmla="*/ 96700 w 795586"/>
                <a:gd name="connsiteY19" fmla="*/ 94391 h 201378"/>
                <a:gd name="connsiteX20" fmla="*/ 38388 w 795586"/>
                <a:gd name="connsiteY20" fmla="*/ 17935 h 201378"/>
                <a:gd name="connsiteX21" fmla="*/ 25981 w 795586"/>
                <a:gd name="connsiteY21" fmla="*/ 13030 h 201378"/>
                <a:gd name="connsiteX22" fmla="*/ 8368 w 795586"/>
                <a:gd name="connsiteY22" fmla="*/ 12162 h 201378"/>
                <a:gd name="connsiteX23" fmla="*/ 0 w 795586"/>
                <a:gd name="connsiteY23" fmla="*/ 12162 h 201378"/>
                <a:gd name="connsiteX24" fmla="*/ 0 w 795586"/>
                <a:gd name="connsiteY24" fmla="*/ -1397 h 201378"/>
                <a:gd name="connsiteX25" fmla="*/ 38678 w 795586"/>
                <a:gd name="connsiteY25" fmla="*/ -529 h 201378"/>
                <a:gd name="connsiteX26" fmla="*/ 82555 w 795586"/>
                <a:gd name="connsiteY26" fmla="*/ -1397 h 201378"/>
                <a:gd name="connsiteX27" fmla="*/ 82555 w 795586"/>
                <a:gd name="connsiteY27" fmla="*/ 12162 h 201378"/>
                <a:gd name="connsiteX28" fmla="*/ 56002 w 795586"/>
                <a:gd name="connsiteY28" fmla="*/ 15338 h 201378"/>
                <a:gd name="connsiteX29" fmla="*/ 58311 w 795586"/>
                <a:gd name="connsiteY29" fmla="*/ 18506 h 201378"/>
                <a:gd name="connsiteX30" fmla="*/ 105937 w 795586"/>
                <a:gd name="connsiteY30" fmla="*/ 81693 h 201378"/>
                <a:gd name="connsiteX31" fmla="*/ 156171 w 795586"/>
                <a:gd name="connsiteY31" fmla="*/ 12162 h 201378"/>
                <a:gd name="connsiteX32" fmla="*/ 132209 w 795586"/>
                <a:gd name="connsiteY32" fmla="*/ 12162 h 201378"/>
                <a:gd name="connsiteX33" fmla="*/ 132209 w 795586"/>
                <a:gd name="connsiteY33" fmla="*/ -1397 h 201378"/>
                <a:gd name="connsiteX34" fmla="*/ 184453 w 795586"/>
                <a:gd name="connsiteY34" fmla="*/ -529 h 201378"/>
                <a:gd name="connsiteX35" fmla="*/ 231219 w 795586"/>
                <a:gd name="connsiteY35" fmla="*/ -1397 h 201378"/>
                <a:gd name="connsiteX36" fmla="*/ 231219 w 795586"/>
                <a:gd name="connsiteY36" fmla="*/ 12162 h 201378"/>
                <a:gd name="connsiteX37" fmla="*/ 202936 w 795586"/>
                <a:gd name="connsiteY37" fmla="*/ 12162 h 201378"/>
                <a:gd name="connsiteX38" fmla="*/ 129900 w 795586"/>
                <a:gd name="connsiteY38" fmla="*/ 113145 h 201378"/>
                <a:gd name="connsiteX39" fmla="*/ 378015 w 795586"/>
                <a:gd name="connsiteY39" fmla="*/ 192485 h 201378"/>
                <a:gd name="connsiteX40" fmla="*/ 366467 w 795586"/>
                <a:gd name="connsiteY40" fmla="*/ 199981 h 201378"/>
                <a:gd name="connsiteX41" fmla="*/ 355211 w 795586"/>
                <a:gd name="connsiteY41" fmla="*/ 192485 h 201378"/>
                <a:gd name="connsiteX42" fmla="*/ 283623 w 795586"/>
                <a:gd name="connsiteY42" fmla="*/ 18796 h 201378"/>
                <a:gd name="connsiteX43" fmla="*/ 259081 w 795586"/>
                <a:gd name="connsiteY43" fmla="*/ 12162 h 201378"/>
                <a:gd name="connsiteX44" fmla="*/ 253023 w 795586"/>
                <a:gd name="connsiteY44" fmla="*/ 12162 h 201378"/>
                <a:gd name="connsiteX45" fmla="*/ 253023 w 795586"/>
                <a:gd name="connsiteY45" fmla="*/ -1397 h 201378"/>
                <a:gd name="connsiteX46" fmla="*/ 286794 w 795586"/>
                <a:gd name="connsiteY46" fmla="*/ -529 h 201378"/>
                <a:gd name="connsiteX47" fmla="*/ 324902 w 795586"/>
                <a:gd name="connsiteY47" fmla="*/ -1397 h 201378"/>
                <a:gd name="connsiteX48" fmla="*/ 324902 w 795586"/>
                <a:gd name="connsiteY48" fmla="*/ 12162 h 201378"/>
                <a:gd name="connsiteX49" fmla="*/ 299209 w 795586"/>
                <a:gd name="connsiteY49" fmla="*/ 15916 h 201378"/>
                <a:gd name="connsiteX50" fmla="*/ 300367 w 795586"/>
                <a:gd name="connsiteY50" fmla="*/ 19374 h 201378"/>
                <a:gd name="connsiteX51" fmla="*/ 314793 w 795586"/>
                <a:gd name="connsiteY51" fmla="*/ 54285 h 201378"/>
                <a:gd name="connsiteX52" fmla="*/ 392160 w 795586"/>
                <a:gd name="connsiteY52" fmla="*/ 54285 h 201378"/>
                <a:gd name="connsiteX53" fmla="*/ 409484 w 795586"/>
                <a:gd name="connsiteY53" fmla="*/ 12162 h 201378"/>
                <a:gd name="connsiteX54" fmla="*/ 382055 w 795586"/>
                <a:gd name="connsiteY54" fmla="*/ 12162 h 201378"/>
                <a:gd name="connsiteX55" fmla="*/ 382055 w 795586"/>
                <a:gd name="connsiteY55" fmla="*/ -1397 h 201378"/>
                <a:gd name="connsiteX56" fmla="*/ 432867 w 795586"/>
                <a:gd name="connsiteY56" fmla="*/ -529 h 201378"/>
                <a:gd name="connsiteX57" fmla="*/ 479912 w 795586"/>
                <a:gd name="connsiteY57" fmla="*/ -1397 h 201378"/>
                <a:gd name="connsiteX58" fmla="*/ 479912 w 795586"/>
                <a:gd name="connsiteY58" fmla="*/ 12162 h 201378"/>
                <a:gd name="connsiteX59" fmla="*/ 451912 w 795586"/>
                <a:gd name="connsiteY59" fmla="*/ 12162 h 201378"/>
                <a:gd name="connsiteX60" fmla="*/ 378015 w 795586"/>
                <a:gd name="connsiteY60" fmla="*/ 192485 h 201378"/>
                <a:gd name="connsiteX61" fmla="*/ 353481 w 795586"/>
                <a:gd name="connsiteY61" fmla="*/ 148054 h 201378"/>
                <a:gd name="connsiteX62" fmla="*/ 386390 w 795586"/>
                <a:gd name="connsiteY62" fmla="*/ 67844 h 201378"/>
                <a:gd name="connsiteX63" fmla="*/ 320572 w 795586"/>
                <a:gd name="connsiteY63" fmla="*/ 67844 h 201378"/>
                <a:gd name="connsiteX64" fmla="*/ 353481 w 795586"/>
                <a:gd name="connsiteY64" fmla="*/ 148054 h 201378"/>
                <a:gd name="connsiteX65" fmla="*/ 649803 w 795586"/>
                <a:gd name="connsiteY65" fmla="*/ 36690 h 201378"/>
                <a:gd name="connsiteX66" fmla="*/ 580522 w 795586"/>
                <a:gd name="connsiteY66" fmla="*/ 189309 h 201378"/>
                <a:gd name="connsiteX67" fmla="*/ 567817 w 795586"/>
                <a:gd name="connsiteY67" fmla="*/ 196523 h 201378"/>
                <a:gd name="connsiteX68" fmla="*/ 503735 w 795586"/>
                <a:gd name="connsiteY68" fmla="*/ 196523 h 201378"/>
                <a:gd name="connsiteX69" fmla="*/ 503735 w 795586"/>
                <a:gd name="connsiteY69" fmla="*/ 182964 h 201378"/>
                <a:gd name="connsiteX70" fmla="*/ 534918 w 795586"/>
                <a:gd name="connsiteY70" fmla="*/ 182964 h 201378"/>
                <a:gd name="connsiteX71" fmla="*/ 534918 w 795586"/>
                <a:gd name="connsiteY71" fmla="*/ 20534 h 201378"/>
                <a:gd name="connsiteX72" fmla="*/ 526539 w 795586"/>
                <a:gd name="connsiteY72" fmla="*/ 13030 h 201378"/>
                <a:gd name="connsiteX73" fmla="*/ 510954 w 795586"/>
                <a:gd name="connsiteY73" fmla="*/ 12162 h 201378"/>
                <a:gd name="connsiteX74" fmla="*/ 503735 w 795586"/>
                <a:gd name="connsiteY74" fmla="*/ 12162 h 201378"/>
                <a:gd name="connsiteX75" fmla="*/ 503735 w 795586"/>
                <a:gd name="connsiteY75" fmla="*/ -1397 h 201378"/>
                <a:gd name="connsiteX76" fmla="*/ 542414 w 795586"/>
                <a:gd name="connsiteY76" fmla="*/ -529 h 201378"/>
                <a:gd name="connsiteX77" fmla="*/ 581392 w 795586"/>
                <a:gd name="connsiteY77" fmla="*/ -1397 h 201378"/>
                <a:gd name="connsiteX78" fmla="*/ 581392 w 795586"/>
                <a:gd name="connsiteY78" fmla="*/ 12162 h 201378"/>
                <a:gd name="connsiteX79" fmla="*/ 574176 w 795586"/>
                <a:gd name="connsiteY79" fmla="*/ 12162 h 201378"/>
                <a:gd name="connsiteX80" fmla="*/ 558868 w 795586"/>
                <a:gd name="connsiteY80" fmla="*/ 13030 h 201378"/>
                <a:gd name="connsiteX81" fmla="*/ 550213 w 795586"/>
                <a:gd name="connsiteY81" fmla="*/ 20534 h 201378"/>
                <a:gd name="connsiteX82" fmla="*/ 550213 w 795586"/>
                <a:gd name="connsiteY82" fmla="*/ 179208 h 201378"/>
                <a:gd name="connsiteX83" fmla="*/ 550502 w 795586"/>
                <a:gd name="connsiteY83" fmla="*/ 179208 h 201378"/>
                <a:gd name="connsiteX84" fmla="*/ 629019 w 795586"/>
                <a:gd name="connsiteY84" fmla="*/ 5817 h 201378"/>
                <a:gd name="connsiteX85" fmla="*/ 638254 w 795586"/>
                <a:gd name="connsiteY85" fmla="*/ -1397 h 201378"/>
                <a:gd name="connsiteX86" fmla="*/ 647494 w 795586"/>
                <a:gd name="connsiteY86" fmla="*/ 5527 h 201378"/>
                <a:gd name="connsiteX87" fmla="*/ 728036 w 795586"/>
                <a:gd name="connsiteY87" fmla="*/ 182964 h 201378"/>
                <a:gd name="connsiteX88" fmla="*/ 728317 w 795586"/>
                <a:gd name="connsiteY88" fmla="*/ 182964 h 201378"/>
                <a:gd name="connsiteX89" fmla="*/ 728317 w 795586"/>
                <a:gd name="connsiteY89" fmla="*/ 12162 h 201378"/>
                <a:gd name="connsiteX90" fmla="*/ 697146 w 795586"/>
                <a:gd name="connsiteY90" fmla="*/ 12162 h 201378"/>
                <a:gd name="connsiteX91" fmla="*/ 697146 w 795586"/>
                <a:gd name="connsiteY91" fmla="*/ -1397 h 201378"/>
                <a:gd name="connsiteX92" fmla="*/ 746220 w 795586"/>
                <a:gd name="connsiteY92" fmla="*/ -529 h 201378"/>
                <a:gd name="connsiteX93" fmla="*/ 795586 w 795586"/>
                <a:gd name="connsiteY93" fmla="*/ -1397 h 201378"/>
                <a:gd name="connsiteX94" fmla="*/ 795586 w 795586"/>
                <a:gd name="connsiteY94" fmla="*/ 12162 h 201378"/>
                <a:gd name="connsiteX95" fmla="*/ 764405 w 795586"/>
                <a:gd name="connsiteY95" fmla="*/ 12162 h 201378"/>
                <a:gd name="connsiteX96" fmla="*/ 764405 w 795586"/>
                <a:gd name="connsiteY96" fmla="*/ 182964 h 201378"/>
                <a:gd name="connsiteX97" fmla="*/ 795586 w 795586"/>
                <a:gd name="connsiteY97" fmla="*/ 182964 h 201378"/>
                <a:gd name="connsiteX98" fmla="*/ 795586 w 795586"/>
                <a:gd name="connsiteY98" fmla="*/ 196523 h 201378"/>
                <a:gd name="connsiteX99" fmla="*/ 731785 w 795586"/>
                <a:gd name="connsiteY99" fmla="*/ 196523 h 201378"/>
                <a:gd name="connsiteX100" fmla="*/ 719080 w 795586"/>
                <a:gd name="connsiteY100" fmla="*/ 189309 h 201378"/>
                <a:gd name="connsiteX101" fmla="*/ 649803 w 795586"/>
                <a:gd name="connsiteY101" fmla="*/ 36690 h 20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95586" h="201378">
                  <a:moveTo>
                    <a:pt x="129900" y="113145"/>
                  </a:moveTo>
                  <a:lnTo>
                    <a:pt x="178395" y="176901"/>
                  </a:lnTo>
                  <a:cubicBezTo>
                    <a:pt x="181573" y="180945"/>
                    <a:pt x="181863" y="181226"/>
                    <a:pt x="191960" y="182096"/>
                  </a:cubicBezTo>
                  <a:cubicBezTo>
                    <a:pt x="198889" y="182964"/>
                    <a:pt x="200627" y="182964"/>
                    <a:pt x="208705" y="182964"/>
                  </a:cubicBezTo>
                  <a:lnTo>
                    <a:pt x="217073" y="182964"/>
                  </a:lnTo>
                  <a:lnTo>
                    <a:pt x="217073" y="196523"/>
                  </a:lnTo>
                  <a:cubicBezTo>
                    <a:pt x="204956" y="195653"/>
                    <a:pt x="190811" y="195653"/>
                    <a:pt x="178395" y="195653"/>
                  </a:cubicBezTo>
                  <a:cubicBezTo>
                    <a:pt x="167138" y="195653"/>
                    <a:pt x="144905" y="195653"/>
                    <a:pt x="134518" y="196523"/>
                  </a:cubicBezTo>
                  <a:lnTo>
                    <a:pt x="134518" y="182964"/>
                  </a:lnTo>
                  <a:cubicBezTo>
                    <a:pt x="139717" y="182964"/>
                    <a:pt x="150973" y="182964"/>
                    <a:pt x="161080" y="179787"/>
                  </a:cubicBezTo>
                  <a:cubicBezTo>
                    <a:pt x="160790" y="179208"/>
                    <a:pt x="159341" y="177480"/>
                    <a:pt x="158771" y="176611"/>
                  </a:cubicBezTo>
                  <a:lnTo>
                    <a:pt x="120663" y="126124"/>
                  </a:lnTo>
                  <a:lnTo>
                    <a:pt x="79385" y="182964"/>
                  </a:lnTo>
                  <a:lnTo>
                    <a:pt x="103339" y="182964"/>
                  </a:lnTo>
                  <a:lnTo>
                    <a:pt x="103339" y="196523"/>
                  </a:lnTo>
                  <a:cubicBezTo>
                    <a:pt x="91502" y="195653"/>
                    <a:pt x="64080" y="195653"/>
                    <a:pt x="51094" y="195653"/>
                  </a:cubicBezTo>
                  <a:cubicBezTo>
                    <a:pt x="39548" y="195653"/>
                    <a:pt x="14435" y="195653"/>
                    <a:pt x="4329" y="196523"/>
                  </a:cubicBezTo>
                  <a:lnTo>
                    <a:pt x="4329" y="182964"/>
                  </a:lnTo>
                  <a:lnTo>
                    <a:pt x="32619" y="182964"/>
                  </a:lnTo>
                  <a:lnTo>
                    <a:pt x="96700" y="94391"/>
                  </a:lnTo>
                  <a:lnTo>
                    <a:pt x="38388" y="17935"/>
                  </a:lnTo>
                  <a:cubicBezTo>
                    <a:pt x="35789" y="14469"/>
                    <a:pt x="35219" y="13891"/>
                    <a:pt x="25981" y="13030"/>
                  </a:cubicBezTo>
                  <a:cubicBezTo>
                    <a:pt x="20204" y="12452"/>
                    <a:pt x="14146" y="12162"/>
                    <a:pt x="8368" y="12162"/>
                  </a:cubicBezTo>
                  <a:lnTo>
                    <a:pt x="0" y="12162"/>
                  </a:lnTo>
                  <a:lnTo>
                    <a:pt x="0" y="-1397"/>
                  </a:lnTo>
                  <a:cubicBezTo>
                    <a:pt x="12126" y="-529"/>
                    <a:pt x="26262" y="-529"/>
                    <a:pt x="38678" y="-529"/>
                  </a:cubicBezTo>
                  <a:cubicBezTo>
                    <a:pt x="49935" y="-529"/>
                    <a:pt x="72167" y="-529"/>
                    <a:pt x="82555" y="-1397"/>
                  </a:cubicBezTo>
                  <a:lnTo>
                    <a:pt x="82555" y="12162"/>
                  </a:lnTo>
                  <a:cubicBezTo>
                    <a:pt x="77365" y="12162"/>
                    <a:pt x="66100" y="12162"/>
                    <a:pt x="56002" y="15338"/>
                  </a:cubicBezTo>
                  <a:cubicBezTo>
                    <a:pt x="56292" y="15916"/>
                    <a:pt x="57732" y="17645"/>
                    <a:pt x="58311" y="18506"/>
                  </a:cubicBezTo>
                  <a:lnTo>
                    <a:pt x="105937" y="81693"/>
                  </a:lnTo>
                  <a:lnTo>
                    <a:pt x="156171" y="12162"/>
                  </a:lnTo>
                  <a:lnTo>
                    <a:pt x="132209" y="12162"/>
                  </a:lnTo>
                  <a:lnTo>
                    <a:pt x="132209" y="-1397"/>
                  </a:lnTo>
                  <a:cubicBezTo>
                    <a:pt x="144045" y="-529"/>
                    <a:pt x="171467" y="-529"/>
                    <a:pt x="184453" y="-529"/>
                  </a:cubicBezTo>
                  <a:cubicBezTo>
                    <a:pt x="196009" y="-529"/>
                    <a:pt x="221121" y="-529"/>
                    <a:pt x="231219" y="-1397"/>
                  </a:cubicBezTo>
                  <a:lnTo>
                    <a:pt x="231219" y="12162"/>
                  </a:lnTo>
                  <a:lnTo>
                    <a:pt x="202936" y="12162"/>
                  </a:lnTo>
                  <a:lnTo>
                    <a:pt x="129900" y="113145"/>
                  </a:lnTo>
                  <a:close/>
                  <a:moveTo>
                    <a:pt x="378015" y="192485"/>
                  </a:moveTo>
                  <a:cubicBezTo>
                    <a:pt x="374844" y="199981"/>
                    <a:pt x="371376" y="199981"/>
                    <a:pt x="366467" y="199981"/>
                  </a:cubicBezTo>
                  <a:cubicBezTo>
                    <a:pt x="358390" y="199981"/>
                    <a:pt x="357231" y="197672"/>
                    <a:pt x="355211" y="192485"/>
                  </a:cubicBezTo>
                  <a:lnTo>
                    <a:pt x="283623" y="18796"/>
                  </a:lnTo>
                  <a:cubicBezTo>
                    <a:pt x="281894" y="14469"/>
                    <a:pt x="281024" y="12162"/>
                    <a:pt x="259081" y="12162"/>
                  </a:cubicBezTo>
                  <a:lnTo>
                    <a:pt x="253023" y="12162"/>
                  </a:lnTo>
                  <a:lnTo>
                    <a:pt x="253023" y="-1397"/>
                  </a:lnTo>
                  <a:cubicBezTo>
                    <a:pt x="263990" y="-1107"/>
                    <a:pt x="277846" y="-529"/>
                    <a:pt x="286794" y="-529"/>
                  </a:cubicBezTo>
                  <a:cubicBezTo>
                    <a:pt x="298058" y="-529"/>
                    <a:pt x="314223" y="-529"/>
                    <a:pt x="324902" y="-1397"/>
                  </a:cubicBezTo>
                  <a:lnTo>
                    <a:pt x="324902" y="12162"/>
                  </a:lnTo>
                  <a:cubicBezTo>
                    <a:pt x="324322" y="12162"/>
                    <a:pt x="299209" y="12162"/>
                    <a:pt x="299209" y="15916"/>
                  </a:cubicBezTo>
                  <a:cubicBezTo>
                    <a:pt x="299209" y="16198"/>
                    <a:pt x="300078" y="19084"/>
                    <a:pt x="300367" y="19374"/>
                  </a:cubicBezTo>
                  <a:lnTo>
                    <a:pt x="314793" y="54285"/>
                  </a:lnTo>
                  <a:lnTo>
                    <a:pt x="392160" y="54285"/>
                  </a:lnTo>
                  <a:lnTo>
                    <a:pt x="409484" y="12162"/>
                  </a:lnTo>
                  <a:lnTo>
                    <a:pt x="382055" y="12162"/>
                  </a:lnTo>
                  <a:lnTo>
                    <a:pt x="382055" y="-1397"/>
                  </a:lnTo>
                  <a:cubicBezTo>
                    <a:pt x="393029" y="-529"/>
                    <a:pt x="420452" y="-529"/>
                    <a:pt x="432867" y="-529"/>
                  </a:cubicBezTo>
                  <a:cubicBezTo>
                    <a:pt x="444412" y="-529"/>
                    <a:pt x="469815" y="-529"/>
                    <a:pt x="479912" y="-1397"/>
                  </a:cubicBezTo>
                  <a:lnTo>
                    <a:pt x="479912" y="12162"/>
                  </a:lnTo>
                  <a:lnTo>
                    <a:pt x="451912" y="12162"/>
                  </a:lnTo>
                  <a:lnTo>
                    <a:pt x="378015" y="192485"/>
                  </a:lnTo>
                  <a:close/>
                  <a:moveTo>
                    <a:pt x="353481" y="148054"/>
                  </a:moveTo>
                  <a:lnTo>
                    <a:pt x="386390" y="67844"/>
                  </a:lnTo>
                  <a:lnTo>
                    <a:pt x="320572" y="67844"/>
                  </a:lnTo>
                  <a:lnTo>
                    <a:pt x="353481" y="148054"/>
                  </a:lnTo>
                  <a:close/>
                  <a:moveTo>
                    <a:pt x="649803" y="36690"/>
                  </a:moveTo>
                  <a:lnTo>
                    <a:pt x="580522" y="189309"/>
                  </a:lnTo>
                  <a:cubicBezTo>
                    <a:pt x="577343" y="196523"/>
                    <a:pt x="574176" y="196523"/>
                    <a:pt x="567817" y="196523"/>
                  </a:cubicBezTo>
                  <a:lnTo>
                    <a:pt x="503735" y="196523"/>
                  </a:lnTo>
                  <a:lnTo>
                    <a:pt x="503735" y="182964"/>
                  </a:lnTo>
                  <a:lnTo>
                    <a:pt x="534918" y="182964"/>
                  </a:lnTo>
                  <a:lnTo>
                    <a:pt x="534918" y="20534"/>
                  </a:lnTo>
                  <a:cubicBezTo>
                    <a:pt x="534918" y="14179"/>
                    <a:pt x="534627" y="13891"/>
                    <a:pt x="526539" y="13030"/>
                  </a:cubicBezTo>
                  <a:cubicBezTo>
                    <a:pt x="519613" y="12162"/>
                    <a:pt x="519034" y="12162"/>
                    <a:pt x="510954" y="12162"/>
                  </a:cubicBezTo>
                  <a:lnTo>
                    <a:pt x="503735" y="12162"/>
                  </a:lnTo>
                  <a:lnTo>
                    <a:pt x="503735" y="-1397"/>
                  </a:lnTo>
                  <a:cubicBezTo>
                    <a:pt x="514704" y="-529"/>
                    <a:pt x="531159" y="-529"/>
                    <a:pt x="542414" y="-529"/>
                  </a:cubicBezTo>
                  <a:cubicBezTo>
                    <a:pt x="554542" y="-529"/>
                    <a:pt x="569556" y="-529"/>
                    <a:pt x="581392" y="-1397"/>
                  </a:cubicBezTo>
                  <a:lnTo>
                    <a:pt x="581392" y="12162"/>
                  </a:lnTo>
                  <a:lnTo>
                    <a:pt x="574176" y="12162"/>
                  </a:lnTo>
                  <a:cubicBezTo>
                    <a:pt x="568977" y="12162"/>
                    <a:pt x="564068" y="12452"/>
                    <a:pt x="558868" y="13030"/>
                  </a:cubicBezTo>
                  <a:cubicBezTo>
                    <a:pt x="550502" y="13891"/>
                    <a:pt x="550213" y="14179"/>
                    <a:pt x="550213" y="20534"/>
                  </a:cubicBezTo>
                  <a:lnTo>
                    <a:pt x="550213" y="179208"/>
                  </a:lnTo>
                  <a:lnTo>
                    <a:pt x="550502" y="179208"/>
                  </a:lnTo>
                  <a:lnTo>
                    <a:pt x="629019" y="5817"/>
                  </a:lnTo>
                  <a:cubicBezTo>
                    <a:pt x="631618" y="42"/>
                    <a:pt x="635084" y="-1397"/>
                    <a:pt x="638254" y="-1397"/>
                  </a:cubicBezTo>
                  <a:cubicBezTo>
                    <a:pt x="644033" y="-1397"/>
                    <a:pt x="646343" y="2928"/>
                    <a:pt x="647494" y="5527"/>
                  </a:cubicBezTo>
                  <a:lnTo>
                    <a:pt x="728036" y="182964"/>
                  </a:lnTo>
                  <a:lnTo>
                    <a:pt x="728317" y="182964"/>
                  </a:lnTo>
                  <a:lnTo>
                    <a:pt x="728317" y="12162"/>
                  </a:lnTo>
                  <a:lnTo>
                    <a:pt x="697146" y="12162"/>
                  </a:lnTo>
                  <a:lnTo>
                    <a:pt x="697146" y="-1397"/>
                  </a:lnTo>
                  <a:cubicBezTo>
                    <a:pt x="707532" y="-529"/>
                    <a:pt x="734385" y="-529"/>
                    <a:pt x="746220" y="-529"/>
                  </a:cubicBezTo>
                  <a:cubicBezTo>
                    <a:pt x="758058" y="-529"/>
                    <a:pt x="785188" y="-529"/>
                    <a:pt x="795586" y="-1397"/>
                  </a:cubicBezTo>
                  <a:lnTo>
                    <a:pt x="795586" y="12162"/>
                  </a:lnTo>
                  <a:lnTo>
                    <a:pt x="764405" y="12162"/>
                  </a:lnTo>
                  <a:lnTo>
                    <a:pt x="764405" y="182964"/>
                  </a:lnTo>
                  <a:lnTo>
                    <a:pt x="795586" y="182964"/>
                  </a:lnTo>
                  <a:lnTo>
                    <a:pt x="795586" y="196523"/>
                  </a:lnTo>
                  <a:lnTo>
                    <a:pt x="731785" y="196523"/>
                  </a:lnTo>
                  <a:cubicBezTo>
                    <a:pt x="725439" y="196523"/>
                    <a:pt x="722260" y="196523"/>
                    <a:pt x="719080" y="189309"/>
                  </a:cubicBezTo>
                  <a:lnTo>
                    <a:pt x="649803" y="36690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5174BB-7674-7A5F-1B74-F23E1741553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flipV="1">
              <a:off x="12463580" y="-14104658"/>
              <a:ext cx="67829" cy="288512"/>
            </a:xfrm>
            <a:custGeom>
              <a:avLst/>
              <a:gdLst>
                <a:gd name="connsiteX0" fmla="*/ 11546 w 67829"/>
                <a:gd name="connsiteY0" fmla="*/ 277306 h 288512"/>
                <a:gd name="connsiteX1" fmla="*/ 5769 w 67829"/>
                <a:gd name="connsiteY1" fmla="*/ 287117 h 288512"/>
                <a:gd name="connsiteX2" fmla="*/ 0 w 67829"/>
                <a:gd name="connsiteY2" fmla="*/ 276445 h 288512"/>
                <a:gd name="connsiteX3" fmla="*/ 0 w 67829"/>
                <a:gd name="connsiteY3" fmla="*/ 9275 h 288512"/>
                <a:gd name="connsiteX4" fmla="*/ 5769 w 67829"/>
                <a:gd name="connsiteY4" fmla="*/ -1395 h 288512"/>
                <a:gd name="connsiteX5" fmla="*/ 11546 w 67829"/>
                <a:gd name="connsiteY5" fmla="*/ 8416 h 288512"/>
                <a:gd name="connsiteX6" fmla="*/ 11546 w 67829"/>
                <a:gd name="connsiteY6" fmla="*/ 277306 h 288512"/>
                <a:gd name="connsiteX7" fmla="*/ 67830 w 67829"/>
                <a:gd name="connsiteY7" fmla="*/ 276445 h 288512"/>
                <a:gd name="connsiteX8" fmla="*/ 62061 w 67829"/>
                <a:gd name="connsiteY8" fmla="*/ 287117 h 288512"/>
                <a:gd name="connsiteX9" fmla="*/ 56284 w 67829"/>
                <a:gd name="connsiteY9" fmla="*/ 277306 h 288512"/>
                <a:gd name="connsiteX10" fmla="*/ 56284 w 67829"/>
                <a:gd name="connsiteY10" fmla="*/ 8416 h 288512"/>
                <a:gd name="connsiteX11" fmla="*/ 62061 w 67829"/>
                <a:gd name="connsiteY11" fmla="*/ -1395 h 288512"/>
                <a:gd name="connsiteX12" fmla="*/ 67830 w 67829"/>
                <a:gd name="connsiteY12" fmla="*/ 9275 h 288512"/>
                <a:gd name="connsiteX13" fmla="*/ 67830 w 67829"/>
                <a:gd name="connsiteY13" fmla="*/ 276445 h 2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829" h="288512">
                  <a:moveTo>
                    <a:pt x="11546" y="277306"/>
                  </a:moveTo>
                  <a:cubicBezTo>
                    <a:pt x="11546" y="281922"/>
                    <a:pt x="11546" y="287117"/>
                    <a:pt x="5769" y="287117"/>
                  </a:cubicBezTo>
                  <a:cubicBezTo>
                    <a:pt x="0" y="287117"/>
                    <a:pt x="0" y="280773"/>
                    <a:pt x="0" y="276445"/>
                  </a:cubicBezTo>
                  <a:lnTo>
                    <a:pt x="0" y="9275"/>
                  </a:lnTo>
                  <a:cubicBezTo>
                    <a:pt x="0" y="4659"/>
                    <a:pt x="0" y="-1395"/>
                    <a:pt x="5769" y="-1395"/>
                  </a:cubicBezTo>
                  <a:cubicBezTo>
                    <a:pt x="11546" y="-1395"/>
                    <a:pt x="11546" y="3798"/>
                    <a:pt x="11546" y="8416"/>
                  </a:cubicBezTo>
                  <a:lnTo>
                    <a:pt x="11546" y="277306"/>
                  </a:lnTo>
                  <a:close/>
                  <a:moveTo>
                    <a:pt x="67830" y="276445"/>
                  </a:moveTo>
                  <a:cubicBezTo>
                    <a:pt x="67830" y="281061"/>
                    <a:pt x="67830" y="287117"/>
                    <a:pt x="62061" y="287117"/>
                  </a:cubicBezTo>
                  <a:cubicBezTo>
                    <a:pt x="56284" y="287117"/>
                    <a:pt x="56284" y="281922"/>
                    <a:pt x="56284" y="277306"/>
                  </a:cubicBezTo>
                  <a:lnTo>
                    <a:pt x="56284" y="8416"/>
                  </a:lnTo>
                  <a:cubicBezTo>
                    <a:pt x="56284" y="3798"/>
                    <a:pt x="56284" y="-1395"/>
                    <a:pt x="62061" y="-1395"/>
                  </a:cubicBezTo>
                  <a:cubicBezTo>
                    <a:pt x="67830" y="-1395"/>
                    <a:pt x="67830" y="4949"/>
                    <a:pt x="67830" y="9275"/>
                  </a:cubicBezTo>
                  <a:lnTo>
                    <a:pt x="67830" y="2764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F8A2D39-27A7-0089-C508-501243D95BC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V="1">
              <a:off x="12591882" y="-13935836"/>
              <a:ext cx="73570" cy="134136"/>
            </a:xfrm>
            <a:custGeom>
              <a:avLst/>
              <a:gdLst>
                <a:gd name="connsiteX0" fmla="*/ 45678 w 73570"/>
                <a:gd name="connsiteY0" fmla="*/ 127101 h 134136"/>
                <a:gd name="connsiteX1" fmla="*/ 39620 w 73570"/>
                <a:gd name="connsiteY1" fmla="*/ 132748 h 134136"/>
                <a:gd name="connsiteX2" fmla="*/ 0 w 73570"/>
                <a:gd name="connsiteY2" fmla="*/ 119823 h 134136"/>
                <a:gd name="connsiteX3" fmla="*/ 0 w 73570"/>
                <a:gd name="connsiteY3" fmla="*/ 112547 h 134136"/>
                <a:gd name="connsiteX4" fmla="*/ 29305 w 73570"/>
                <a:gd name="connsiteY4" fmla="*/ 118204 h 134136"/>
                <a:gd name="connsiteX5" fmla="*/ 29305 w 73570"/>
                <a:gd name="connsiteY5" fmla="*/ 15175 h 134136"/>
                <a:gd name="connsiteX6" fmla="*/ 9092 w 73570"/>
                <a:gd name="connsiteY6" fmla="*/ 5889 h 134136"/>
                <a:gd name="connsiteX7" fmla="*/ 1412 w 73570"/>
                <a:gd name="connsiteY7" fmla="*/ 5889 h 134136"/>
                <a:gd name="connsiteX8" fmla="*/ 1412 w 73570"/>
                <a:gd name="connsiteY8" fmla="*/ -1389 h 134136"/>
                <a:gd name="connsiteX9" fmla="*/ 37392 w 73570"/>
                <a:gd name="connsiteY9" fmla="*/ -583 h 134136"/>
                <a:gd name="connsiteX10" fmla="*/ 73570 w 73570"/>
                <a:gd name="connsiteY10" fmla="*/ -1389 h 134136"/>
                <a:gd name="connsiteX11" fmla="*/ 73570 w 73570"/>
                <a:gd name="connsiteY11" fmla="*/ 5889 h 134136"/>
                <a:gd name="connsiteX12" fmla="*/ 65891 w 73570"/>
                <a:gd name="connsiteY12" fmla="*/ 5889 h 134136"/>
                <a:gd name="connsiteX13" fmla="*/ 45678 w 73570"/>
                <a:gd name="connsiteY13" fmla="*/ 15175 h 134136"/>
                <a:gd name="connsiteX14" fmla="*/ 45678 w 73570"/>
                <a:gd name="connsiteY14" fmla="*/ 127101 h 1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70" h="134136">
                  <a:moveTo>
                    <a:pt x="45678" y="127101"/>
                  </a:moveTo>
                  <a:cubicBezTo>
                    <a:pt x="45678" y="132550"/>
                    <a:pt x="45280" y="132748"/>
                    <a:pt x="39620" y="132748"/>
                  </a:cubicBezTo>
                  <a:cubicBezTo>
                    <a:pt x="26679" y="120023"/>
                    <a:pt x="8286" y="119823"/>
                    <a:pt x="0" y="119823"/>
                  </a:cubicBezTo>
                  <a:lnTo>
                    <a:pt x="0" y="112547"/>
                  </a:lnTo>
                  <a:cubicBezTo>
                    <a:pt x="4853" y="112547"/>
                    <a:pt x="18193" y="112547"/>
                    <a:pt x="29305" y="118204"/>
                  </a:cubicBezTo>
                  <a:lnTo>
                    <a:pt x="29305" y="15175"/>
                  </a:lnTo>
                  <a:cubicBezTo>
                    <a:pt x="29305" y="8512"/>
                    <a:pt x="29305" y="5889"/>
                    <a:pt x="9092" y="5889"/>
                  </a:cubicBezTo>
                  <a:lnTo>
                    <a:pt x="1412" y="5889"/>
                  </a:lnTo>
                  <a:lnTo>
                    <a:pt x="1412" y="-1389"/>
                  </a:lnTo>
                  <a:cubicBezTo>
                    <a:pt x="5053" y="-1189"/>
                    <a:pt x="29911" y="-583"/>
                    <a:pt x="37392" y="-583"/>
                  </a:cubicBezTo>
                  <a:cubicBezTo>
                    <a:pt x="43659" y="-583"/>
                    <a:pt x="69125" y="-1189"/>
                    <a:pt x="73570" y="-1389"/>
                  </a:cubicBezTo>
                  <a:lnTo>
                    <a:pt x="73570" y="5889"/>
                  </a:lnTo>
                  <a:lnTo>
                    <a:pt x="65891" y="5889"/>
                  </a:lnTo>
                  <a:cubicBezTo>
                    <a:pt x="45678" y="5889"/>
                    <a:pt x="45678" y="8512"/>
                    <a:pt x="45678" y="15175"/>
                  </a:cubicBezTo>
                  <a:lnTo>
                    <a:pt x="45678" y="12710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cxnSp>
        <p:nvCxnSpPr>
          <p:cNvPr id="573" name="Straight Arrow Connector 572">
            <a:extLst>
              <a:ext uri="{FF2B5EF4-FFF2-40B4-BE49-F238E27FC236}">
                <a16:creationId xmlns:a16="http://schemas.microsoft.com/office/drawing/2014/main" id="{EB02C8F3-960D-88D4-4C79-0BD704B47F8D}"/>
              </a:ext>
            </a:extLst>
          </p:cNvPr>
          <p:cNvCxnSpPr>
            <a:cxnSpLocks/>
          </p:cNvCxnSpPr>
          <p:nvPr/>
        </p:nvCxnSpPr>
        <p:spPr>
          <a:xfrm>
            <a:off x="6286794" y="4076922"/>
            <a:ext cx="0" cy="235141"/>
          </a:xfrm>
          <a:prstGeom prst="straightConnector1">
            <a:avLst/>
          </a:prstGeom>
          <a:ln w="25400">
            <a:solidFill>
              <a:srgbClr val="638A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TextBox 709">
            <a:extLst>
              <a:ext uri="{FF2B5EF4-FFF2-40B4-BE49-F238E27FC236}">
                <a16:creationId xmlns:a16="http://schemas.microsoft.com/office/drawing/2014/main" id="{28F92769-95D7-072D-3E35-DEE82CCB1DF0}"/>
              </a:ext>
            </a:extLst>
          </p:cNvPr>
          <p:cNvSpPr txBox="1"/>
          <p:nvPr/>
        </p:nvSpPr>
        <p:spPr>
          <a:xfrm>
            <a:off x="657821" y="3490753"/>
            <a:ext cx="336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yriad Pro" panose="020B0503030403020204"/>
              </a:rPr>
              <a:t>Finding the DAG:</a:t>
            </a:r>
            <a:endParaRPr lang="LID4096" sz="2400" b="1" dirty="0">
              <a:latin typeface="Myriad Pro" panose="020B0503030403020204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CF662DBC-E212-CCF5-EA2A-29A34EB66E2F}"/>
              </a:ext>
            </a:extLst>
          </p:cNvPr>
          <p:cNvSpPr txBox="1"/>
          <p:nvPr/>
        </p:nvSpPr>
        <p:spPr>
          <a:xfrm>
            <a:off x="5934158" y="5939161"/>
            <a:ext cx="514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yriad Pro" panose="020B0503030403020204"/>
              </a:rPr>
              <a:t>with interventions: </a:t>
            </a:r>
            <a:r>
              <a:rPr lang="en-US" sz="2400" b="1" dirty="0">
                <a:latin typeface="Myriad Pro" panose="020B0503030403020204"/>
              </a:rPr>
              <a:t>masking matrix</a:t>
            </a:r>
            <a:endParaRPr lang="LID4096" sz="2400" b="1" dirty="0">
              <a:latin typeface="Myriad Pro" panose="020B0503030403020204"/>
            </a:endParaRPr>
          </a:p>
        </p:txBody>
      </p:sp>
      <p:grpSp>
        <p:nvGrpSpPr>
          <p:cNvPr id="909" name="Group 908" descr="\documentclass{article}&#10;\usepackage{amsmath, amssymb}&#10;\newcommand{\mb}[1]{\mathbf{#1}}&#10;\newcommand{\RR}{\mathbb R}&#10;&#10;\pagestyle{empty}&#10;\begin{document}&#10;&#10;$$ \left\|\mb{X} - \mb{X} \mb{A}\right\|_1$$&#10;&#10;&#10;\end{document}" title="IguanaTex Vector Display">
            <a:extLst>
              <a:ext uri="{FF2B5EF4-FFF2-40B4-BE49-F238E27FC236}">
                <a16:creationId xmlns:a16="http://schemas.microsoft.com/office/drawing/2014/main" id="{593CA86F-3C2B-00F2-5554-3906DC766AB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042856" y="5184344"/>
            <a:ext cx="1452125" cy="302958"/>
            <a:chOff x="11061328" y="-15241850"/>
            <a:chExt cx="1452125" cy="302958"/>
          </a:xfrm>
        </p:grpSpPr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95520ACF-6B1D-62D3-1B4A-AD878B7C20B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flipV="1">
              <a:off x="11061328" y="-15241850"/>
              <a:ext cx="67829" cy="288512"/>
            </a:xfrm>
            <a:custGeom>
              <a:avLst/>
              <a:gdLst>
                <a:gd name="connsiteX0" fmla="*/ 11546 w 67829"/>
                <a:gd name="connsiteY0" fmla="*/ 277306 h 288512"/>
                <a:gd name="connsiteX1" fmla="*/ 5769 w 67829"/>
                <a:gd name="connsiteY1" fmla="*/ 287117 h 288512"/>
                <a:gd name="connsiteX2" fmla="*/ 0 w 67829"/>
                <a:gd name="connsiteY2" fmla="*/ 276445 h 288512"/>
                <a:gd name="connsiteX3" fmla="*/ 0 w 67829"/>
                <a:gd name="connsiteY3" fmla="*/ 9275 h 288512"/>
                <a:gd name="connsiteX4" fmla="*/ 5769 w 67829"/>
                <a:gd name="connsiteY4" fmla="*/ -1395 h 288512"/>
                <a:gd name="connsiteX5" fmla="*/ 11546 w 67829"/>
                <a:gd name="connsiteY5" fmla="*/ 8416 h 288512"/>
                <a:gd name="connsiteX6" fmla="*/ 11546 w 67829"/>
                <a:gd name="connsiteY6" fmla="*/ 277306 h 288512"/>
                <a:gd name="connsiteX7" fmla="*/ 67829 w 67829"/>
                <a:gd name="connsiteY7" fmla="*/ 276445 h 288512"/>
                <a:gd name="connsiteX8" fmla="*/ 62061 w 67829"/>
                <a:gd name="connsiteY8" fmla="*/ 287117 h 288512"/>
                <a:gd name="connsiteX9" fmla="*/ 56283 w 67829"/>
                <a:gd name="connsiteY9" fmla="*/ 277306 h 288512"/>
                <a:gd name="connsiteX10" fmla="*/ 56283 w 67829"/>
                <a:gd name="connsiteY10" fmla="*/ 8416 h 288512"/>
                <a:gd name="connsiteX11" fmla="*/ 62061 w 67829"/>
                <a:gd name="connsiteY11" fmla="*/ -1395 h 288512"/>
                <a:gd name="connsiteX12" fmla="*/ 67829 w 67829"/>
                <a:gd name="connsiteY12" fmla="*/ 9275 h 288512"/>
                <a:gd name="connsiteX13" fmla="*/ 67829 w 67829"/>
                <a:gd name="connsiteY13" fmla="*/ 276445 h 2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829" h="288512">
                  <a:moveTo>
                    <a:pt x="11546" y="277306"/>
                  </a:moveTo>
                  <a:cubicBezTo>
                    <a:pt x="11546" y="281922"/>
                    <a:pt x="11546" y="287117"/>
                    <a:pt x="5769" y="287117"/>
                  </a:cubicBezTo>
                  <a:cubicBezTo>
                    <a:pt x="0" y="287117"/>
                    <a:pt x="0" y="280773"/>
                    <a:pt x="0" y="276445"/>
                  </a:cubicBezTo>
                  <a:lnTo>
                    <a:pt x="0" y="9275"/>
                  </a:lnTo>
                  <a:cubicBezTo>
                    <a:pt x="0" y="4659"/>
                    <a:pt x="0" y="-1395"/>
                    <a:pt x="5769" y="-1395"/>
                  </a:cubicBezTo>
                  <a:cubicBezTo>
                    <a:pt x="11546" y="-1395"/>
                    <a:pt x="11546" y="3798"/>
                    <a:pt x="11546" y="8416"/>
                  </a:cubicBezTo>
                  <a:lnTo>
                    <a:pt x="11546" y="277306"/>
                  </a:lnTo>
                  <a:close/>
                  <a:moveTo>
                    <a:pt x="67829" y="276445"/>
                  </a:moveTo>
                  <a:cubicBezTo>
                    <a:pt x="67829" y="281061"/>
                    <a:pt x="67829" y="287117"/>
                    <a:pt x="62061" y="287117"/>
                  </a:cubicBezTo>
                  <a:cubicBezTo>
                    <a:pt x="56283" y="287117"/>
                    <a:pt x="56283" y="281922"/>
                    <a:pt x="56283" y="277306"/>
                  </a:cubicBezTo>
                  <a:lnTo>
                    <a:pt x="56283" y="8416"/>
                  </a:lnTo>
                  <a:cubicBezTo>
                    <a:pt x="56283" y="3798"/>
                    <a:pt x="56283" y="-1395"/>
                    <a:pt x="62061" y="-1395"/>
                  </a:cubicBezTo>
                  <a:cubicBezTo>
                    <a:pt x="67829" y="-1395"/>
                    <a:pt x="67829" y="4949"/>
                    <a:pt x="67829" y="9275"/>
                  </a:cubicBezTo>
                  <a:lnTo>
                    <a:pt x="67829" y="2764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EC5A421-774C-FA75-4D09-12692FFD746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V="1">
              <a:off x="11177383" y="-15223386"/>
              <a:ext cx="231218" cy="197920"/>
            </a:xfrm>
            <a:custGeom>
              <a:avLst/>
              <a:gdLst>
                <a:gd name="connsiteX0" fmla="*/ 129900 w 231218"/>
                <a:gd name="connsiteY0" fmla="*/ 113145 h 197920"/>
                <a:gd name="connsiteX1" fmla="*/ 178395 w 231218"/>
                <a:gd name="connsiteY1" fmla="*/ 176901 h 197920"/>
                <a:gd name="connsiteX2" fmla="*/ 191960 w 231218"/>
                <a:gd name="connsiteY2" fmla="*/ 182096 h 197920"/>
                <a:gd name="connsiteX3" fmla="*/ 208705 w 231218"/>
                <a:gd name="connsiteY3" fmla="*/ 182964 h 197920"/>
                <a:gd name="connsiteX4" fmla="*/ 217073 w 231218"/>
                <a:gd name="connsiteY4" fmla="*/ 182964 h 197920"/>
                <a:gd name="connsiteX5" fmla="*/ 217073 w 231218"/>
                <a:gd name="connsiteY5" fmla="*/ 196523 h 197920"/>
                <a:gd name="connsiteX6" fmla="*/ 178395 w 231218"/>
                <a:gd name="connsiteY6" fmla="*/ 195653 h 197920"/>
                <a:gd name="connsiteX7" fmla="*/ 134518 w 231218"/>
                <a:gd name="connsiteY7" fmla="*/ 196523 h 197920"/>
                <a:gd name="connsiteX8" fmla="*/ 134518 w 231218"/>
                <a:gd name="connsiteY8" fmla="*/ 182964 h 197920"/>
                <a:gd name="connsiteX9" fmla="*/ 161080 w 231218"/>
                <a:gd name="connsiteY9" fmla="*/ 179788 h 197920"/>
                <a:gd name="connsiteX10" fmla="*/ 158771 w 231218"/>
                <a:gd name="connsiteY10" fmla="*/ 176611 h 197920"/>
                <a:gd name="connsiteX11" fmla="*/ 120663 w 231218"/>
                <a:gd name="connsiteY11" fmla="*/ 126124 h 197920"/>
                <a:gd name="connsiteX12" fmla="*/ 79385 w 231218"/>
                <a:gd name="connsiteY12" fmla="*/ 182964 h 197920"/>
                <a:gd name="connsiteX13" fmla="*/ 103339 w 231218"/>
                <a:gd name="connsiteY13" fmla="*/ 182964 h 197920"/>
                <a:gd name="connsiteX14" fmla="*/ 103339 w 231218"/>
                <a:gd name="connsiteY14" fmla="*/ 196523 h 197920"/>
                <a:gd name="connsiteX15" fmla="*/ 51094 w 231218"/>
                <a:gd name="connsiteY15" fmla="*/ 195653 h 197920"/>
                <a:gd name="connsiteX16" fmla="*/ 4329 w 231218"/>
                <a:gd name="connsiteY16" fmla="*/ 196523 h 197920"/>
                <a:gd name="connsiteX17" fmla="*/ 4329 w 231218"/>
                <a:gd name="connsiteY17" fmla="*/ 182964 h 197920"/>
                <a:gd name="connsiteX18" fmla="*/ 32620 w 231218"/>
                <a:gd name="connsiteY18" fmla="*/ 182964 h 197920"/>
                <a:gd name="connsiteX19" fmla="*/ 96701 w 231218"/>
                <a:gd name="connsiteY19" fmla="*/ 94391 h 197920"/>
                <a:gd name="connsiteX20" fmla="*/ 38388 w 231218"/>
                <a:gd name="connsiteY20" fmla="*/ 17935 h 197920"/>
                <a:gd name="connsiteX21" fmla="*/ 25982 w 231218"/>
                <a:gd name="connsiteY21" fmla="*/ 13030 h 197920"/>
                <a:gd name="connsiteX22" fmla="*/ 8368 w 231218"/>
                <a:gd name="connsiteY22" fmla="*/ 12162 h 197920"/>
                <a:gd name="connsiteX23" fmla="*/ 0 w 231218"/>
                <a:gd name="connsiteY23" fmla="*/ 12162 h 197920"/>
                <a:gd name="connsiteX24" fmla="*/ 0 w 231218"/>
                <a:gd name="connsiteY24" fmla="*/ -1397 h 197920"/>
                <a:gd name="connsiteX25" fmla="*/ 38678 w 231218"/>
                <a:gd name="connsiteY25" fmla="*/ -529 h 197920"/>
                <a:gd name="connsiteX26" fmla="*/ 82555 w 231218"/>
                <a:gd name="connsiteY26" fmla="*/ -1397 h 197920"/>
                <a:gd name="connsiteX27" fmla="*/ 82555 w 231218"/>
                <a:gd name="connsiteY27" fmla="*/ 12162 h 197920"/>
                <a:gd name="connsiteX28" fmla="*/ 56002 w 231218"/>
                <a:gd name="connsiteY28" fmla="*/ 15339 h 197920"/>
                <a:gd name="connsiteX29" fmla="*/ 58311 w 231218"/>
                <a:gd name="connsiteY29" fmla="*/ 18506 h 197920"/>
                <a:gd name="connsiteX30" fmla="*/ 105938 w 231218"/>
                <a:gd name="connsiteY30" fmla="*/ 81693 h 197920"/>
                <a:gd name="connsiteX31" fmla="*/ 156171 w 231218"/>
                <a:gd name="connsiteY31" fmla="*/ 12162 h 197920"/>
                <a:gd name="connsiteX32" fmla="*/ 132209 w 231218"/>
                <a:gd name="connsiteY32" fmla="*/ 12162 h 197920"/>
                <a:gd name="connsiteX33" fmla="*/ 132209 w 231218"/>
                <a:gd name="connsiteY33" fmla="*/ -1397 h 197920"/>
                <a:gd name="connsiteX34" fmla="*/ 184453 w 231218"/>
                <a:gd name="connsiteY34" fmla="*/ -529 h 197920"/>
                <a:gd name="connsiteX35" fmla="*/ 231219 w 231218"/>
                <a:gd name="connsiteY35" fmla="*/ -1397 h 197920"/>
                <a:gd name="connsiteX36" fmla="*/ 231219 w 231218"/>
                <a:gd name="connsiteY36" fmla="*/ 12162 h 197920"/>
                <a:gd name="connsiteX37" fmla="*/ 202936 w 231218"/>
                <a:gd name="connsiteY37" fmla="*/ 12162 h 197920"/>
                <a:gd name="connsiteX38" fmla="*/ 129900 w 231218"/>
                <a:gd name="connsiteY38" fmla="*/ 113145 h 1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1218" h="197920">
                  <a:moveTo>
                    <a:pt x="129900" y="113145"/>
                  </a:moveTo>
                  <a:lnTo>
                    <a:pt x="178395" y="176901"/>
                  </a:lnTo>
                  <a:cubicBezTo>
                    <a:pt x="181573" y="180945"/>
                    <a:pt x="181863" y="181226"/>
                    <a:pt x="191960" y="182096"/>
                  </a:cubicBezTo>
                  <a:cubicBezTo>
                    <a:pt x="198889" y="182964"/>
                    <a:pt x="200627" y="182964"/>
                    <a:pt x="208705" y="182964"/>
                  </a:cubicBezTo>
                  <a:lnTo>
                    <a:pt x="217073" y="182964"/>
                  </a:lnTo>
                  <a:lnTo>
                    <a:pt x="217073" y="196523"/>
                  </a:lnTo>
                  <a:cubicBezTo>
                    <a:pt x="204956" y="195653"/>
                    <a:pt x="190811" y="195653"/>
                    <a:pt x="178395" y="195653"/>
                  </a:cubicBezTo>
                  <a:cubicBezTo>
                    <a:pt x="167138" y="195653"/>
                    <a:pt x="144905" y="195653"/>
                    <a:pt x="134518" y="196523"/>
                  </a:cubicBezTo>
                  <a:lnTo>
                    <a:pt x="134518" y="182964"/>
                  </a:lnTo>
                  <a:cubicBezTo>
                    <a:pt x="139717" y="182964"/>
                    <a:pt x="150973" y="182964"/>
                    <a:pt x="161080" y="179788"/>
                  </a:cubicBezTo>
                  <a:cubicBezTo>
                    <a:pt x="160790" y="179208"/>
                    <a:pt x="159341" y="177481"/>
                    <a:pt x="158771" y="176611"/>
                  </a:cubicBezTo>
                  <a:lnTo>
                    <a:pt x="120663" y="126124"/>
                  </a:lnTo>
                  <a:lnTo>
                    <a:pt x="79385" y="182964"/>
                  </a:lnTo>
                  <a:lnTo>
                    <a:pt x="103339" y="182964"/>
                  </a:lnTo>
                  <a:lnTo>
                    <a:pt x="103339" y="196523"/>
                  </a:lnTo>
                  <a:cubicBezTo>
                    <a:pt x="91502" y="195653"/>
                    <a:pt x="64080" y="195653"/>
                    <a:pt x="51094" y="195653"/>
                  </a:cubicBezTo>
                  <a:cubicBezTo>
                    <a:pt x="39548" y="195653"/>
                    <a:pt x="14436" y="195653"/>
                    <a:pt x="4329" y="196523"/>
                  </a:cubicBezTo>
                  <a:lnTo>
                    <a:pt x="4329" y="182964"/>
                  </a:lnTo>
                  <a:lnTo>
                    <a:pt x="32620" y="182964"/>
                  </a:lnTo>
                  <a:lnTo>
                    <a:pt x="96701" y="94391"/>
                  </a:lnTo>
                  <a:lnTo>
                    <a:pt x="38388" y="17935"/>
                  </a:lnTo>
                  <a:cubicBezTo>
                    <a:pt x="35790" y="14469"/>
                    <a:pt x="35219" y="13891"/>
                    <a:pt x="25982" y="13030"/>
                  </a:cubicBezTo>
                  <a:cubicBezTo>
                    <a:pt x="20204" y="12452"/>
                    <a:pt x="14146" y="12162"/>
                    <a:pt x="8368" y="12162"/>
                  </a:cubicBezTo>
                  <a:lnTo>
                    <a:pt x="0" y="12162"/>
                  </a:lnTo>
                  <a:lnTo>
                    <a:pt x="0" y="-1397"/>
                  </a:lnTo>
                  <a:cubicBezTo>
                    <a:pt x="12126" y="-529"/>
                    <a:pt x="26262" y="-529"/>
                    <a:pt x="38678" y="-529"/>
                  </a:cubicBezTo>
                  <a:cubicBezTo>
                    <a:pt x="49936" y="-529"/>
                    <a:pt x="72168" y="-529"/>
                    <a:pt x="82555" y="-1397"/>
                  </a:cubicBezTo>
                  <a:lnTo>
                    <a:pt x="82555" y="12162"/>
                  </a:lnTo>
                  <a:cubicBezTo>
                    <a:pt x="77365" y="12162"/>
                    <a:pt x="66100" y="12162"/>
                    <a:pt x="56002" y="15339"/>
                  </a:cubicBezTo>
                  <a:cubicBezTo>
                    <a:pt x="56292" y="15917"/>
                    <a:pt x="57732" y="17645"/>
                    <a:pt x="58311" y="18506"/>
                  </a:cubicBezTo>
                  <a:lnTo>
                    <a:pt x="105938" y="81693"/>
                  </a:lnTo>
                  <a:lnTo>
                    <a:pt x="156171" y="12162"/>
                  </a:lnTo>
                  <a:lnTo>
                    <a:pt x="132209" y="12162"/>
                  </a:lnTo>
                  <a:lnTo>
                    <a:pt x="132209" y="-1397"/>
                  </a:lnTo>
                  <a:cubicBezTo>
                    <a:pt x="144046" y="-529"/>
                    <a:pt x="171467" y="-529"/>
                    <a:pt x="184453" y="-529"/>
                  </a:cubicBezTo>
                  <a:cubicBezTo>
                    <a:pt x="196009" y="-529"/>
                    <a:pt x="221121" y="-529"/>
                    <a:pt x="231219" y="-1397"/>
                  </a:cubicBezTo>
                  <a:lnTo>
                    <a:pt x="231219" y="12162"/>
                  </a:lnTo>
                  <a:lnTo>
                    <a:pt x="202936" y="12162"/>
                  </a:lnTo>
                  <a:lnTo>
                    <a:pt x="129900" y="1131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6074A13F-5D84-FD12-5D15-47E035C20AF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11506706" y="-15103360"/>
              <a:ext cx="176374" cy="11540"/>
            </a:xfrm>
            <a:custGeom>
              <a:avLst/>
              <a:gdLst>
                <a:gd name="connsiteX0" fmla="*/ 166269 w 176374"/>
                <a:gd name="connsiteY0" fmla="*/ -1395 h 11540"/>
                <a:gd name="connsiteX1" fmla="*/ 176375 w 176374"/>
                <a:gd name="connsiteY1" fmla="*/ 4378 h 11540"/>
                <a:gd name="connsiteX2" fmla="*/ 166269 w 176374"/>
                <a:gd name="connsiteY2" fmla="*/ 10145 h 11540"/>
                <a:gd name="connsiteX3" fmla="*/ 10098 w 176374"/>
                <a:gd name="connsiteY3" fmla="*/ 10145 h 11540"/>
                <a:gd name="connsiteX4" fmla="*/ 0 w 176374"/>
                <a:gd name="connsiteY4" fmla="*/ 4378 h 11540"/>
                <a:gd name="connsiteX5" fmla="*/ 10098 w 176374"/>
                <a:gd name="connsiteY5" fmla="*/ -1395 h 11540"/>
                <a:gd name="connsiteX6" fmla="*/ 166269 w 176374"/>
                <a:gd name="connsiteY6" fmla="*/ -1395 h 1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374" h="11540">
                  <a:moveTo>
                    <a:pt x="166269" y="-1395"/>
                  </a:moveTo>
                  <a:cubicBezTo>
                    <a:pt x="171178" y="-1395"/>
                    <a:pt x="176375" y="-1395"/>
                    <a:pt x="176375" y="4378"/>
                  </a:cubicBezTo>
                  <a:cubicBezTo>
                    <a:pt x="176375" y="10145"/>
                    <a:pt x="171178" y="10145"/>
                    <a:pt x="166269" y="10145"/>
                  </a:cubicBezTo>
                  <a:lnTo>
                    <a:pt x="10098" y="10145"/>
                  </a:lnTo>
                  <a:cubicBezTo>
                    <a:pt x="5190" y="10145"/>
                    <a:pt x="0" y="10145"/>
                    <a:pt x="0" y="4378"/>
                  </a:cubicBezTo>
                  <a:cubicBezTo>
                    <a:pt x="0" y="-1395"/>
                    <a:pt x="5190" y="-1395"/>
                    <a:pt x="10098" y="-1395"/>
                  </a:cubicBezTo>
                  <a:lnTo>
                    <a:pt x="166269" y="-139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B0A36D9C-3A06-E5C5-7A85-6C48707D9CE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>
              <a:off x="11781283" y="-15226844"/>
              <a:ext cx="479912" cy="201378"/>
            </a:xfrm>
            <a:custGeom>
              <a:avLst/>
              <a:gdLst>
                <a:gd name="connsiteX0" fmla="*/ 129900 w 479912"/>
                <a:gd name="connsiteY0" fmla="*/ 113145 h 201378"/>
                <a:gd name="connsiteX1" fmla="*/ 178395 w 479912"/>
                <a:gd name="connsiteY1" fmla="*/ 176901 h 201378"/>
                <a:gd name="connsiteX2" fmla="*/ 191960 w 479912"/>
                <a:gd name="connsiteY2" fmla="*/ 182096 h 201378"/>
                <a:gd name="connsiteX3" fmla="*/ 208705 w 479912"/>
                <a:gd name="connsiteY3" fmla="*/ 182964 h 201378"/>
                <a:gd name="connsiteX4" fmla="*/ 217073 w 479912"/>
                <a:gd name="connsiteY4" fmla="*/ 182964 h 201378"/>
                <a:gd name="connsiteX5" fmla="*/ 217073 w 479912"/>
                <a:gd name="connsiteY5" fmla="*/ 196523 h 201378"/>
                <a:gd name="connsiteX6" fmla="*/ 178395 w 479912"/>
                <a:gd name="connsiteY6" fmla="*/ 195653 h 201378"/>
                <a:gd name="connsiteX7" fmla="*/ 134518 w 479912"/>
                <a:gd name="connsiteY7" fmla="*/ 196523 h 201378"/>
                <a:gd name="connsiteX8" fmla="*/ 134518 w 479912"/>
                <a:gd name="connsiteY8" fmla="*/ 182964 h 201378"/>
                <a:gd name="connsiteX9" fmla="*/ 161080 w 479912"/>
                <a:gd name="connsiteY9" fmla="*/ 179787 h 201378"/>
                <a:gd name="connsiteX10" fmla="*/ 158771 w 479912"/>
                <a:gd name="connsiteY10" fmla="*/ 176611 h 201378"/>
                <a:gd name="connsiteX11" fmla="*/ 120663 w 479912"/>
                <a:gd name="connsiteY11" fmla="*/ 126124 h 201378"/>
                <a:gd name="connsiteX12" fmla="*/ 79385 w 479912"/>
                <a:gd name="connsiteY12" fmla="*/ 182964 h 201378"/>
                <a:gd name="connsiteX13" fmla="*/ 103339 w 479912"/>
                <a:gd name="connsiteY13" fmla="*/ 182964 h 201378"/>
                <a:gd name="connsiteX14" fmla="*/ 103339 w 479912"/>
                <a:gd name="connsiteY14" fmla="*/ 196523 h 201378"/>
                <a:gd name="connsiteX15" fmla="*/ 51094 w 479912"/>
                <a:gd name="connsiteY15" fmla="*/ 195653 h 201378"/>
                <a:gd name="connsiteX16" fmla="*/ 4329 w 479912"/>
                <a:gd name="connsiteY16" fmla="*/ 196523 h 201378"/>
                <a:gd name="connsiteX17" fmla="*/ 4329 w 479912"/>
                <a:gd name="connsiteY17" fmla="*/ 182964 h 201378"/>
                <a:gd name="connsiteX18" fmla="*/ 32619 w 479912"/>
                <a:gd name="connsiteY18" fmla="*/ 182964 h 201378"/>
                <a:gd name="connsiteX19" fmla="*/ 96701 w 479912"/>
                <a:gd name="connsiteY19" fmla="*/ 94391 h 201378"/>
                <a:gd name="connsiteX20" fmla="*/ 38388 w 479912"/>
                <a:gd name="connsiteY20" fmla="*/ 17935 h 201378"/>
                <a:gd name="connsiteX21" fmla="*/ 25982 w 479912"/>
                <a:gd name="connsiteY21" fmla="*/ 13030 h 201378"/>
                <a:gd name="connsiteX22" fmla="*/ 8368 w 479912"/>
                <a:gd name="connsiteY22" fmla="*/ 12162 h 201378"/>
                <a:gd name="connsiteX23" fmla="*/ 0 w 479912"/>
                <a:gd name="connsiteY23" fmla="*/ 12162 h 201378"/>
                <a:gd name="connsiteX24" fmla="*/ 0 w 479912"/>
                <a:gd name="connsiteY24" fmla="*/ -1397 h 201378"/>
                <a:gd name="connsiteX25" fmla="*/ 38678 w 479912"/>
                <a:gd name="connsiteY25" fmla="*/ -529 h 201378"/>
                <a:gd name="connsiteX26" fmla="*/ 82555 w 479912"/>
                <a:gd name="connsiteY26" fmla="*/ -1397 h 201378"/>
                <a:gd name="connsiteX27" fmla="*/ 82555 w 479912"/>
                <a:gd name="connsiteY27" fmla="*/ 12162 h 201378"/>
                <a:gd name="connsiteX28" fmla="*/ 56002 w 479912"/>
                <a:gd name="connsiteY28" fmla="*/ 15338 h 201378"/>
                <a:gd name="connsiteX29" fmla="*/ 58311 w 479912"/>
                <a:gd name="connsiteY29" fmla="*/ 18506 h 201378"/>
                <a:gd name="connsiteX30" fmla="*/ 105937 w 479912"/>
                <a:gd name="connsiteY30" fmla="*/ 81693 h 201378"/>
                <a:gd name="connsiteX31" fmla="*/ 156171 w 479912"/>
                <a:gd name="connsiteY31" fmla="*/ 12162 h 201378"/>
                <a:gd name="connsiteX32" fmla="*/ 132209 w 479912"/>
                <a:gd name="connsiteY32" fmla="*/ 12162 h 201378"/>
                <a:gd name="connsiteX33" fmla="*/ 132209 w 479912"/>
                <a:gd name="connsiteY33" fmla="*/ -1397 h 201378"/>
                <a:gd name="connsiteX34" fmla="*/ 184453 w 479912"/>
                <a:gd name="connsiteY34" fmla="*/ -529 h 201378"/>
                <a:gd name="connsiteX35" fmla="*/ 231219 w 479912"/>
                <a:gd name="connsiteY35" fmla="*/ -1397 h 201378"/>
                <a:gd name="connsiteX36" fmla="*/ 231219 w 479912"/>
                <a:gd name="connsiteY36" fmla="*/ 12162 h 201378"/>
                <a:gd name="connsiteX37" fmla="*/ 202936 w 479912"/>
                <a:gd name="connsiteY37" fmla="*/ 12162 h 201378"/>
                <a:gd name="connsiteX38" fmla="*/ 129900 w 479912"/>
                <a:gd name="connsiteY38" fmla="*/ 113145 h 201378"/>
                <a:gd name="connsiteX39" fmla="*/ 378015 w 479912"/>
                <a:gd name="connsiteY39" fmla="*/ 192485 h 201378"/>
                <a:gd name="connsiteX40" fmla="*/ 366467 w 479912"/>
                <a:gd name="connsiteY40" fmla="*/ 199981 h 201378"/>
                <a:gd name="connsiteX41" fmla="*/ 355211 w 479912"/>
                <a:gd name="connsiteY41" fmla="*/ 192485 h 201378"/>
                <a:gd name="connsiteX42" fmla="*/ 283624 w 479912"/>
                <a:gd name="connsiteY42" fmla="*/ 18796 h 201378"/>
                <a:gd name="connsiteX43" fmla="*/ 259081 w 479912"/>
                <a:gd name="connsiteY43" fmla="*/ 12162 h 201378"/>
                <a:gd name="connsiteX44" fmla="*/ 253023 w 479912"/>
                <a:gd name="connsiteY44" fmla="*/ 12162 h 201378"/>
                <a:gd name="connsiteX45" fmla="*/ 253023 w 479912"/>
                <a:gd name="connsiteY45" fmla="*/ -1397 h 201378"/>
                <a:gd name="connsiteX46" fmla="*/ 286794 w 479912"/>
                <a:gd name="connsiteY46" fmla="*/ -529 h 201378"/>
                <a:gd name="connsiteX47" fmla="*/ 324902 w 479912"/>
                <a:gd name="connsiteY47" fmla="*/ -1397 h 201378"/>
                <a:gd name="connsiteX48" fmla="*/ 324902 w 479912"/>
                <a:gd name="connsiteY48" fmla="*/ 12162 h 201378"/>
                <a:gd name="connsiteX49" fmla="*/ 299209 w 479912"/>
                <a:gd name="connsiteY49" fmla="*/ 15916 h 201378"/>
                <a:gd name="connsiteX50" fmla="*/ 300368 w 479912"/>
                <a:gd name="connsiteY50" fmla="*/ 19374 h 201378"/>
                <a:gd name="connsiteX51" fmla="*/ 314794 w 479912"/>
                <a:gd name="connsiteY51" fmla="*/ 54285 h 201378"/>
                <a:gd name="connsiteX52" fmla="*/ 392160 w 479912"/>
                <a:gd name="connsiteY52" fmla="*/ 54285 h 201378"/>
                <a:gd name="connsiteX53" fmla="*/ 409484 w 479912"/>
                <a:gd name="connsiteY53" fmla="*/ 12162 h 201378"/>
                <a:gd name="connsiteX54" fmla="*/ 382055 w 479912"/>
                <a:gd name="connsiteY54" fmla="*/ 12162 h 201378"/>
                <a:gd name="connsiteX55" fmla="*/ 382055 w 479912"/>
                <a:gd name="connsiteY55" fmla="*/ -1397 h 201378"/>
                <a:gd name="connsiteX56" fmla="*/ 432868 w 479912"/>
                <a:gd name="connsiteY56" fmla="*/ -529 h 201378"/>
                <a:gd name="connsiteX57" fmla="*/ 479912 w 479912"/>
                <a:gd name="connsiteY57" fmla="*/ -1397 h 201378"/>
                <a:gd name="connsiteX58" fmla="*/ 479912 w 479912"/>
                <a:gd name="connsiteY58" fmla="*/ 12162 h 201378"/>
                <a:gd name="connsiteX59" fmla="*/ 451913 w 479912"/>
                <a:gd name="connsiteY59" fmla="*/ 12162 h 201378"/>
                <a:gd name="connsiteX60" fmla="*/ 378015 w 479912"/>
                <a:gd name="connsiteY60" fmla="*/ 192485 h 201378"/>
                <a:gd name="connsiteX61" fmla="*/ 353481 w 479912"/>
                <a:gd name="connsiteY61" fmla="*/ 148054 h 201378"/>
                <a:gd name="connsiteX62" fmla="*/ 386390 w 479912"/>
                <a:gd name="connsiteY62" fmla="*/ 67844 h 201378"/>
                <a:gd name="connsiteX63" fmla="*/ 320573 w 479912"/>
                <a:gd name="connsiteY63" fmla="*/ 67844 h 201378"/>
                <a:gd name="connsiteX64" fmla="*/ 353481 w 479912"/>
                <a:gd name="connsiteY64" fmla="*/ 148054 h 20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79912" h="201378">
                  <a:moveTo>
                    <a:pt x="129900" y="113145"/>
                  </a:moveTo>
                  <a:lnTo>
                    <a:pt x="178395" y="176901"/>
                  </a:lnTo>
                  <a:cubicBezTo>
                    <a:pt x="181573" y="180945"/>
                    <a:pt x="181863" y="181226"/>
                    <a:pt x="191960" y="182096"/>
                  </a:cubicBezTo>
                  <a:cubicBezTo>
                    <a:pt x="198889" y="182964"/>
                    <a:pt x="200627" y="182964"/>
                    <a:pt x="208705" y="182964"/>
                  </a:cubicBezTo>
                  <a:lnTo>
                    <a:pt x="217073" y="182964"/>
                  </a:lnTo>
                  <a:lnTo>
                    <a:pt x="217073" y="196523"/>
                  </a:lnTo>
                  <a:cubicBezTo>
                    <a:pt x="204956" y="195653"/>
                    <a:pt x="190811" y="195653"/>
                    <a:pt x="178395" y="195653"/>
                  </a:cubicBezTo>
                  <a:cubicBezTo>
                    <a:pt x="167138" y="195653"/>
                    <a:pt x="144905" y="195653"/>
                    <a:pt x="134518" y="196523"/>
                  </a:cubicBezTo>
                  <a:lnTo>
                    <a:pt x="134518" y="182964"/>
                  </a:lnTo>
                  <a:cubicBezTo>
                    <a:pt x="139717" y="182964"/>
                    <a:pt x="150973" y="182964"/>
                    <a:pt x="161080" y="179787"/>
                  </a:cubicBezTo>
                  <a:cubicBezTo>
                    <a:pt x="160790" y="179208"/>
                    <a:pt x="159341" y="177480"/>
                    <a:pt x="158771" y="176611"/>
                  </a:cubicBezTo>
                  <a:lnTo>
                    <a:pt x="120663" y="126124"/>
                  </a:lnTo>
                  <a:lnTo>
                    <a:pt x="79385" y="182964"/>
                  </a:lnTo>
                  <a:lnTo>
                    <a:pt x="103339" y="182964"/>
                  </a:lnTo>
                  <a:lnTo>
                    <a:pt x="103339" y="196523"/>
                  </a:lnTo>
                  <a:cubicBezTo>
                    <a:pt x="91502" y="195653"/>
                    <a:pt x="64080" y="195653"/>
                    <a:pt x="51094" y="195653"/>
                  </a:cubicBezTo>
                  <a:cubicBezTo>
                    <a:pt x="39548" y="195653"/>
                    <a:pt x="14436" y="195653"/>
                    <a:pt x="4329" y="196523"/>
                  </a:cubicBezTo>
                  <a:lnTo>
                    <a:pt x="4329" y="182964"/>
                  </a:lnTo>
                  <a:lnTo>
                    <a:pt x="32619" y="182964"/>
                  </a:lnTo>
                  <a:lnTo>
                    <a:pt x="96701" y="94391"/>
                  </a:lnTo>
                  <a:lnTo>
                    <a:pt x="38388" y="17935"/>
                  </a:lnTo>
                  <a:cubicBezTo>
                    <a:pt x="35790" y="14469"/>
                    <a:pt x="35219" y="13891"/>
                    <a:pt x="25982" y="13030"/>
                  </a:cubicBezTo>
                  <a:cubicBezTo>
                    <a:pt x="20204" y="12452"/>
                    <a:pt x="14146" y="12162"/>
                    <a:pt x="8368" y="12162"/>
                  </a:cubicBezTo>
                  <a:lnTo>
                    <a:pt x="0" y="12162"/>
                  </a:lnTo>
                  <a:lnTo>
                    <a:pt x="0" y="-1397"/>
                  </a:lnTo>
                  <a:cubicBezTo>
                    <a:pt x="12126" y="-529"/>
                    <a:pt x="26262" y="-529"/>
                    <a:pt x="38678" y="-529"/>
                  </a:cubicBezTo>
                  <a:cubicBezTo>
                    <a:pt x="49935" y="-529"/>
                    <a:pt x="72168" y="-529"/>
                    <a:pt x="82555" y="-1397"/>
                  </a:cubicBezTo>
                  <a:lnTo>
                    <a:pt x="82555" y="12162"/>
                  </a:lnTo>
                  <a:cubicBezTo>
                    <a:pt x="77365" y="12162"/>
                    <a:pt x="66100" y="12162"/>
                    <a:pt x="56002" y="15338"/>
                  </a:cubicBezTo>
                  <a:cubicBezTo>
                    <a:pt x="56292" y="15916"/>
                    <a:pt x="57732" y="17645"/>
                    <a:pt x="58311" y="18506"/>
                  </a:cubicBezTo>
                  <a:lnTo>
                    <a:pt x="105937" y="81693"/>
                  </a:lnTo>
                  <a:lnTo>
                    <a:pt x="156171" y="12162"/>
                  </a:lnTo>
                  <a:lnTo>
                    <a:pt x="132209" y="12162"/>
                  </a:lnTo>
                  <a:lnTo>
                    <a:pt x="132209" y="-1397"/>
                  </a:lnTo>
                  <a:cubicBezTo>
                    <a:pt x="144045" y="-529"/>
                    <a:pt x="171467" y="-529"/>
                    <a:pt x="184453" y="-529"/>
                  </a:cubicBezTo>
                  <a:cubicBezTo>
                    <a:pt x="196009" y="-529"/>
                    <a:pt x="221121" y="-529"/>
                    <a:pt x="231219" y="-1397"/>
                  </a:cubicBezTo>
                  <a:lnTo>
                    <a:pt x="231219" y="12162"/>
                  </a:lnTo>
                  <a:lnTo>
                    <a:pt x="202936" y="12162"/>
                  </a:lnTo>
                  <a:lnTo>
                    <a:pt x="129900" y="113145"/>
                  </a:lnTo>
                  <a:close/>
                  <a:moveTo>
                    <a:pt x="378015" y="192485"/>
                  </a:moveTo>
                  <a:cubicBezTo>
                    <a:pt x="374844" y="199981"/>
                    <a:pt x="371376" y="199981"/>
                    <a:pt x="366467" y="199981"/>
                  </a:cubicBezTo>
                  <a:cubicBezTo>
                    <a:pt x="358391" y="199981"/>
                    <a:pt x="357231" y="197672"/>
                    <a:pt x="355211" y="192485"/>
                  </a:cubicBezTo>
                  <a:lnTo>
                    <a:pt x="283624" y="18796"/>
                  </a:lnTo>
                  <a:cubicBezTo>
                    <a:pt x="281894" y="14469"/>
                    <a:pt x="281024" y="12162"/>
                    <a:pt x="259081" y="12162"/>
                  </a:cubicBezTo>
                  <a:lnTo>
                    <a:pt x="253023" y="12162"/>
                  </a:lnTo>
                  <a:lnTo>
                    <a:pt x="253023" y="-1397"/>
                  </a:lnTo>
                  <a:cubicBezTo>
                    <a:pt x="263990" y="-1107"/>
                    <a:pt x="277846" y="-529"/>
                    <a:pt x="286794" y="-529"/>
                  </a:cubicBezTo>
                  <a:cubicBezTo>
                    <a:pt x="298058" y="-529"/>
                    <a:pt x="314223" y="-529"/>
                    <a:pt x="324902" y="-1397"/>
                  </a:cubicBezTo>
                  <a:lnTo>
                    <a:pt x="324902" y="12162"/>
                  </a:lnTo>
                  <a:cubicBezTo>
                    <a:pt x="324323" y="12162"/>
                    <a:pt x="299209" y="12162"/>
                    <a:pt x="299209" y="15916"/>
                  </a:cubicBezTo>
                  <a:cubicBezTo>
                    <a:pt x="299209" y="16198"/>
                    <a:pt x="300078" y="19084"/>
                    <a:pt x="300368" y="19374"/>
                  </a:cubicBezTo>
                  <a:lnTo>
                    <a:pt x="314794" y="54285"/>
                  </a:lnTo>
                  <a:lnTo>
                    <a:pt x="392160" y="54285"/>
                  </a:lnTo>
                  <a:lnTo>
                    <a:pt x="409484" y="12162"/>
                  </a:lnTo>
                  <a:lnTo>
                    <a:pt x="382055" y="12162"/>
                  </a:lnTo>
                  <a:lnTo>
                    <a:pt x="382055" y="-1397"/>
                  </a:lnTo>
                  <a:cubicBezTo>
                    <a:pt x="393029" y="-529"/>
                    <a:pt x="420453" y="-529"/>
                    <a:pt x="432868" y="-529"/>
                  </a:cubicBezTo>
                  <a:cubicBezTo>
                    <a:pt x="444412" y="-529"/>
                    <a:pt x="469816" y="-529"/>
                    <a:pt x="479912" y="-1397"/>
                  </a:cubicBezTo>
                  <a:lnTo>
                    <a:pt x="479912" y="12162"/>
                  </a:lnTo>
                  <a:lnTo>
                    <a:pt x="451913" y="12162"/>
                  </a:lnTo>
                  <a:lnTo>
                    <a:pt x="378015" y="192485"/>
                  </a:lnTo>
                  <a:close/>
                  <a:moveTo>
                    <a:pt x="353481" y="148054"/>
                  </a:moveTo>
                  <a:lnTo>
                    <a:pt x="386390" y="67844"/>
                  </a:lnTo>
                  <a:lnTo>
                    <a:pt x="320573" y="67844"/>
                  </a:lnTo>
                  <a:lnTo>
                    <a:pt x="353481" y="148054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72E0000C-8E58-4097-E364-68F8E6C66BC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flipV="1">
              <a:off x="12311580" y="-15241850"/>
              <a:ext cx="67830" cy="288512"/>
            </a:xfrm>
            <a:custGeom>
              <a:avLst/>
              <a:gdLst>
                <a:gd name="connsiteX0" fmla="*/ 11546 w 67830"/>
                <a:gd name="connsiteY0" fmla="*/ 277306 h 288512"/>
                <a:gd name="connsiteX1" fmla="*/ 5769 w 67830"/>
                <a:gd name="connsiteY1" fmla="*/ 287117 h 288512"/>
                <a:gd name="connsiteX2" fmla="*/ 0 w 67830"/>
                <a:gd name="connsiteY2" fmla="*/ 276445 h 288512"/>
                <a:gd name="connsiteX3" fmla="*/ 0 w 67830"/>
                <a:gd name="connsiteY3" fmla="*/ 9275 h 288512"/>
                <a:gd name="connsiteX4" fmla="*/ 5769 w 67830"/>
                <a:gd name="connsiteY4" fmla="*/ -1395 h 288512"/>
                <a:gd name="connsiteX5" fmla="*/ 11546 w 67830"/>
                <a:gd name="connsiteY5" fmla="*/ 8416 h 288512"/>
                <a:gd name="connsiteX6" fmla="*/ 11546 w 67830"/>
                <a:gd name="connsiteY6" fmla="*/ 277306 h 288512"/>
                <a:gd name="connsiteX7" fmla="*/ 67830 w 67830"/>
                <a:gd name="connsiteY7" fmla="*/ 276445 h 288512"/>
                <a:gd name="connsiteX8" fmla="*/ 62061 w 67830"/>
                <a:gd name="connsiteY8" fmla="*/ 287117 h 288512"/>
                <a:gd name="connsiteX9" fmla="*/ 56284 w 67830"/>
                <a:gd name="connsiteY9" fmla="*/ 277306 h 288512"/>
                <a:gd name="connsiteX10" fmla="*/ 56284 w 67830"/>
                <a:gd name="connsiteY10" fmla="*/ 8416 h 288512"/>
                <a:gd name="connsiteX11" fmla="*/ 62061 w 67830"/>
                <a:gd name="connsiteY11" fmla="*/ -1395 h 288512"/>
                <a:gd name="connsiteX12" fmla="*/ 67830 w 67830"/>
                <a:gd name="connsiteY12" fmla="*/ 9275 h 288512"/>
                <a:gd name="connsiteX13" fmla="*/ 67830 w 67830"/>
                <a:gd name="connsiteY13" fmla="*/ 276445 h 2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830" h="288512">
                  <a:moveTo>
                    <a:pt x="11546" y="277306"/>
                  </a:moveTo>
                  <a:cubicBezTo>
                    <a:pt x="11546" y="281922"/>
                    <a:pt x="11546" y="287117"/>
                    <a:pt x="5769" y="287117"/>
                  </a:cubicBezTo>
                  <a:cubicBezTo>
                    <a:pt x="0" y="287117"/>
                    <a:pt x="0" y="280773"/>
                    <a:pt x="0" y="276445"/>
                  </a:cubicBezTo>
                  <a:lnTo>
                    <a:pt x="0" y="9275"/>
                  </a:lnTo>
                  <a:cubicBezTo>
                    <a:pt x="0" y="4659"/>
                    <a:pt x="0" y="-1395"/>
                    <a:pt x="5769" y="-1395"/>
                  </a:cubicBezTo>
                  <a:cubicBezTo>
                    <a:pt x="11546" y="-1395"/>
                    <a:pt x="11546" y="3798"/>
                    <a:pt x="11546" y="8416"/>
                  </a:cubicBezTo>
                  <a:lnTo>
                    <a:pt x="11546" y="277306"/>
                  </a:lnTo>
                  <a:close/>
                  <a:moveTo>
                    <a:pt x="67830" y="276445"/>
                  </a:moveTo>
                  <a:cubicBezTo>
                    <a:pt x="67830" y="281061"/>
                    <a:pt x="67830" y="287117"/>
                    <a:pt x="62061" y="287117"/>
                  </a:cubicBezTo>
                  <a:cubicBezTo>
                    <a:pt x="56284" y="287117"/>
                    <a:pt x="56284" y="281922"/>
                    <a:pt x="56284" y="277306"/>
                  </a:cubicBezTo>
                  <a:lnTo>
                    <a:pt x="56284" y="8416"/>
                  </a:lnTo>
                  <a:cubicBezTo>
                    <a:pt x="56284" y="3798"/>
                    <a:pt x="56284" y="-1395"/>
                    <a:pt x="62061" y="-1395"/>
                  </a:cubicBezTo>
                  <a:cubicBezTo>
                    <a:pt x="67830" y="-1395"/>
                    <a:pt x="67830" y="4949"/>
                    <a:pt x="67830" y="9275"/>
                  </a:cubicBezTo>
                  <a:lnTo>
                    <a:pt x="67830" y="27644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581950CC-66C3-D61C-BE4B-ED524BB6377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V="1">
              <a:off x="12439882" y="-15073028"/>
              <a:ext cx="73571" cy="134136"/>
            </a:xfrm>
            <a:custGeom>
              <a:avLst/>
              <a:gdLst>
                <a:gd name="connsiteX0" fmla="*/ 45679 w 73571"/>
                <a:gd name="connsiteY0" fmla="*/ 127101 h 134136"/>
                <a:gd name="connsiteX1" fmla="*/ 39620 w 73571"/>
                <a:gd name="connsiteY1" fmla="*/ 132748 h 134136"/>
                <a:gd name="connsiteX2" fmla="*/ 0 w 73571"/>
                <a:gd name="connsiteY2" fmla="*/ 119823 h 134136"/>
                <a:gd name="connsiteX3" fmla="*/ 0 w 73571"/>
                <a:gd name="connsiteY3" fmla="*/ 112547 h 134136"/>
                <a:gd name="connsiteX4" fmla="*/ 29306 w 73571"/>
                <a:gd name="connsiteY4" fmla="*/ 118204 h 134136"/>
                <a:gd name="connsiteX5" fmla="*/ 29306 w 73571"/>
                <a:gd name="connsiteY5" fmla="*/ 15175 h 134136"/>
                <a:gd name="connsiteX6" fmla="*/ 9092 w 73571"/>
                <a:gd name="connsiteY6" fmla="*/ 5889 h 134136"/>
                <a:gd name="connsiteX7" fmla="*/ 1412 w 73571"/>
                <a:gd name="connsiteY7" fmla="*/ 5889 h 134136"/>
                <a:gd name="connsiteX8" fmla="*/ 1412 w 73571"/>
                <a:gd name="connsiteY8" fmla="*/ -1389 h 134136"/>
                <a:gd name="connsiteX9" fmla="*/ 37392 w 73571"/>
                <a:gd name="connsiteY9" fmla="*/ -583 h 134136"/>
                <a:gd name="connsiteX10" fmla="*/ 73571 w 73571"/>
                <a:gd name="connsiteY10" fmla="*/ -1389 h 134136"/>
                <a:gd name="connsiteX11" fmla="*/ 73571 w 73571"/>
                <a:gd name="connsiteY11" fmla="*/ 5889 h 134136"/>
                <a:gd name="connsiteX12" fmla="*/ 65891 w 73571"/>
                <a:gd name="connsiteY12" fmla="*/ 5889 h 134136"/>
                <a:gd name="connsiteX13" fmla="*/ 45679 w 73571"/>
                <a:gd name="connsiteY13" fmla="*/ 15175 h 134136"/>
                <a:gd name="connsiteX14" fmla="*/ 45679 w 73571"/>
                <a:gd name="connsiteY14" fmla="*/ 127101 h 1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71" h="134136">
                  <a:moveTo>
                    <a:pt x="45679" y="127101"/>
                  </a:moveTo>
                  <a:cubicBezTo>
                    <a:pt x="45679" y="132550"/>
                    <a:pt x="45280" y="132748"/>
                    <a:pt x="39620" y="132748"/>
                  </a:cubicBezTo>
                  <a:cubicBezTo>
                    <a:pt x="26679" y="120023"/>
                    <a:pt x="8286" y="119823"/>
                    <a:pt x="0" y="119823"/>
                  </a:cubicBezTo>
                  <a:lnTo>
                    <a:pt x="0" y="112547"/>
                  </a:lnTo>
                  <a:cubicBezTo>
                    <a:pt x="4853" y="112547"/>
                    <a:pt x="18193" y="112547"/>
                    <a:pt x="29306" y="118204"/>
                  </a:cubicBezTo>
                  <a:lnTo>
                    <a:pt x="29306" y="15175"/>
                  </a:lnTo>
                  <a:cubicBezTo>
                    <a:pt x="29306" y="8512"/>
                    <a:pt x="29306" y="5889"/>
                    <a:pt x="9092" y="5889"/>
                  </a:cubicBezTo>
                  <a:lnTo>
                    <a:pt x="1412" y="5889"/>
                  </a:lnTo>
                  <a:lnTo>
                    <a:pt x="1412" y="-1389"/>
                  </a:lnTo>
                  <a:cubicBezTo>
                    <a:pt x="5053" y="-1189"/>
                    <a:pt x="29911" y="-583"/>
                    <a:pt x="37392" y="-583"/>
                  </a:cubicBezTo>
                  <a:cubicBezTo>
                    <a:pt x="43659" y="-583"/>
                    <a:pt x="69125" y="-1189"/>
                    <a:pt x="73571" y="-1389"/>
                  </a:cubicBezTo>
                  <a:lnTo>
                    <a:pt x="73571" y="5889"/>
                  </a:lnTo>
                  <a:lnTo>
                    <a:pt x="65891" y="5889"/>
                  </a:lnTo>
                  <a:cubicBezTo>
                    <a:pt x="45679" y="5889"/>
                    <a:pt x="45679" y="8512"/>
                    <a:pt x="45679" y="15175"/>
                  </a:cubicBezTo>
                  <a:lnTo>
                    <a:pt x="45679" y="12710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3" name="Content Placeholder 2 3 1 2">
            <a:extLst>
              <a:ext uri="{FF2B5EF4-FFF2-40B4-BE49-F238E27FC236}">
                <a16:creationId xmlns:a16="http://schemas.microsoft.com/office/drawing/2014/main" id="{F04FAACC-3914-3872-758B-ADE7100231E8}"/>
              </a:ext>
            </a:extLst>
          </p:cNvPr>
          <p:cNvSpPr txBox="1">
            <a:spLocks/>
          </p:cNvSpPr>
          <p:nvPr/>
        </p:nvSpPr>
        <p:spPr>
          <a:xfrm>
            <a:off x="595792" y="1412226"/>
            <a:ext cx="2623339" cy="467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yriad Pro" panose="020B0503030403020204"/>
              </a:rPr>
              <a:t>Our</a:t>
            </a:r>
            <a:r>
              <a:rPr lang="en-US" sz="2400" dirty="0">
                <a:latin typeface="Myriad Pro" panose="020B0503030403020204"/>
              </a:rPr>
              <a:t> assumption</a:t>
            </a:r>
            <a:r>
              <a:rPr lang="en-US" sz="2400" b="1" dirty="0">
                <a:latin typeface="Myriad Pro" panose="020B0503030403020204"/>
              </a:rPr>
              <a:t> </a:t>
            </a:r>
            <a:endParaRPr lang="en-US" sz="2400" dirty="0">
              <a:latin typeface="Myriad Pro" panose="020B0503030403020204"/>
            </a:endParaRPr>
          </a:p>
        </p:txBody>
      </p:sp>
      <p:grpSp>
        <p:nvGrpSpPr>
          <p:cNvPr id="4" name="Group 3" descr="\documentclass{article}&#10;\usepackage{amsmath}&#10;\newcommand{\mb}[1]{\mathbf{#1}}&#10;\newcommand{\RR}{\mathbb R}&#10;\newcommand{\transclos}[1]{\bar{#1}}&#10;\pagestyle{empty}&#10;\begin{document}&#10;&#10;&#10;$\mathbf{X} = \left(\mb{C}+\mb{N}_f\right)\left(\mb{I}+\transclos{\mb{A}}\right) + \mb{N}_s$&#10;&#10;\end{document}" title="IguanaTex Vector Display">
            <a:extLst>
              <a:ext uri="{FF2B5EF4-FFF2-40B4-BE49-F238E27FC236}">
                <a16:creationId xmlns:a16="http://schemas.microsoft.com/office/drawing/2014/main" id="{581C72D5-B9CA-2413-77C3-C515B5D4CEC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01783" y="1964032"/>
            <a:ext cx="3430304" cy="329332"/>
            <a:chOff x="5468592" y="-17056106"/>
            <a:chExt cx="3971384" cy="3812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BB5D3E4-8CD1-0567-2E34-1952A20E5CF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5468592" y="-17003910"/>
              <a:ext cx="254850" cy="218149"/>
            </a:xfrm>
            <a:custGeom>
              <a:avLst/>
              <a:gdLst>
                <a:gd name="connsiteX0" fmla="*/ 143176 w 254850"/>
                <a:gd name="connsiteY0" fmla="*/ 124828 h 218149"/>
                <a:gd name="connsiteX1" fmla="*/ 196628 w 254850"/>
                <a:gd name="connsiteY1" fmla="*/ 195100 h 218149"/>
                <a:gd name="connsiteX2" fmla="*/ 211580 w 254850"/>
                <a:gd name="connsiteY2" fmla="*/ 200827 h 218149"/>
                <a:gd name="connsiteX3" fmla="*/ 230036 w 254850"/>
                <a:gd name="connsiteY3" fmla="*/ 201783 h 218149"/>
                <a:gd name="connsiteX4" fmla="*/ 239259 w 254850"/>
                <a:gd name="connsiteY4" fmla="*/ 201783 h 218149"/>
                <a:gd name="connsiteX5" fmla="*/ 239259 w 254850"/>
                <a:gd name="connsiteY5" fmla="*/ 216728 h 218149"/>
                <a:gd name="connsiteX6" fmla="*/ 196628 w 254850"/>
                <a:gd name="connsiteY6" fmla="*/ 215771 h 218149"/>
                <a:gd name="connsiteX7" fmla="*/ 148266 w 254850"/>
                <a:gd name="connsiteY7" fmla="*/ 216728 h 218149"/>
                <a:gd name="connsiteX8" fmla="*/ 148266 w 254850"/>
                <a:gd name="connsiteY8" fmla="*/ 201783 h 218149"/>
                <a:gd name="connsiteX9" fmla="*/ 177543 w 254850"/>
                <a:gd name="connsiteY9" fmla="*/ 198282 h 218149"/>
                <a:gd name="connsiteX10" fmla="*/ 174997 w 254850"/>
                <a:gd name="connsiteY10" fmla="*/ 194780 h 218149"/>
                <a:gd name="connsiteX11" fmla="*/ 132995 w 254850"/>
                <a:gd name="connsiteY11" fmla="*/ 139134 h 218149"/>
                <a:gd name="connsiteX12" fmla="*/ 87498 w 254850"/>
                <a:gd name="connsiteY12" fmla="*/ 201783 h 218149"/>
                <a:gd name="connsiteX13" fmla="*/ 113900 w 254850"/>
                <a:gd name="connsiteY13" fmla="*/ 201783 h 218149"/>
                <a:gd name="connsiteX14" fmla="*/ 113900 w 254850"/>
                <a:gd name="connsiteY14" fmla="*/ 216728 h 218149"/>
                <a:gd name="connsiteX15" fmla="*/ 56316 w 254850"/>
                <a:gd name="connsiteY15" fmla="*/ 215771 h 218149"/>
                <a:gd name="connsiteX16" fmla="*/ 4771 w 254850"/>
                <a:gd name="connsiteY16" fmla="*/ 216728 h 218149"/>
                <a:gd name="connsiteX17" fmla="*/ 4771 w 254850"/>
                <a:gd name="connsiteY17" fmla="*/ 201783 h 218149"/>
                <a:gd name="connsiteX18" fmla="*/ 35953 w 254850"/>
                <a:gd name="connsiteY18" fmla="*/ 201783 h 218149"/>
                <a:gd name="connsiteX19" fmla="*/ 106583 w 254850"/>
                <a:gd name="connsiteY19" fmla="*/ 104157 h 218149"/>
                <a:gd name="connsiteX20" fmla="*/ 42312 w 254850"/>
                <a:gd name="connsiteY20" fmla="*/ 19887 h 218149"/>
                <a:gd name="connsiteX21" fmla="*/ 28637 w 254850"/>
                <a:gd name="connsiteY21" fmla="*/ 14480 h 218149"/>
                <a:gd name="connsiteX22" fmla="*/ 9223 w 254850"/>
                <a:gd name="connsiteY22" fmla="*/ 13524 h 218149"/>
                <a:gd name="connsiteX23" fmla="*/ 0 w 254850"/>
                <a:gd name="connsiteY23" fmla="*/ 13524 h 218149"/>
                <a:gd name="connsiteX24" fmla="*/ 0 w 254850"/>
                <a:gd name="connsiteY24" fmla="*/ -1421 h 218149"/>
                <a:gd name="connsiteX25" fmla="*/ 42631 w 254850"/>
                <a:gd name="connsiteY25" fmla="*/ -462 h 218149"/>
                <a:gd name="connsiteX26" fmla="*/ 90992 w 254850"/>
                <a:gd name="connsiteY26" fmla="*/ -1421 h 218149"/>
                <a:gd name="connsiteX27" fmla="*/ 90992 w 254850"/>
                <a:gd name="connsiteY27" fmla="*/ 13524 h 218149"/>
                <a:gd name="connsiteX28" fmla="*/ 61726 w 254850"/>
                <a:gd name="connsiteY28" fmla="*/ 17025 h 218149"/>
                <a:gd name="connsiteX29" fmla="*/ 64272 w 254850"/>
                <a:gd name="connsiteY29" fmla="*/ 20517 h 218149"/>
                <a:gd name="connsiteX30" fmla="*/ 116764 w 254850"/>
                <a:gd name="connsiteY30" fmla="*/ 90161 h 218149"/>
                <a:gd name="connsiteX31" fmla="*/ 172133 w 254850"/>
                <a:gd name="connsiteY31" fmla="*/ 13524 h 218149"/>
                <a:gd name="connsiteX32" fmla="*/ 145721 w 254850"/>
                <a:gd name="connsiteY32" fmla="*/ 13524 h 218149"/>
                <a:gd name="connsiteX33" fmla="*/ 145721 w 254850"/>
                <a:gd name="connsiteY33" fmla="*/ -1421 h 218149"/>
                <a:gd name="connsiteX34" fmla="*/ 203305 w 254850"/>
                <a:gd name="connsiteY34" fmla="*/ -462 h 218149"/>
                <a:gd name="connsiteX35" fmla="*/ 254850 w 254850"/>
                <a:gd name="connsiteY35" fmla="*/ -1421 h 218149"/>
                <a:gd name="connsiteX36" fmla="*/ 254850 w 254850"/>
                <a:gd name="connsiteY36" fmla="*/ 13524 h 218149"/>
                <a:gd name="connsiteX37" fmla="*/ 223678 w 254850"/>
                <a:gd name="connsiteY37" fmla="*/ 13524 h 218149"/>
                <a:gd name="connsiteX38" fmla="*/ 143176 w 254850"/>
                <a:gd name="connsiteY38" fmla="*/ 12482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4850" h="218149">
                  <a:moveTo>
                    <a:pt x="143176" y="124828"/>
                  </a:moveTo>
                  <a:lnTo>
                    <a:pt x="196628" y="195100"/>
                  </a:lnTo>
                  <a:cubicBezTo>
                    <a:pt x="200131" y="199560"/>
                    <a:pt x="200451" y="199868"/>
                    <a:pt x="211580" y="200827"/>
                  </a:cubicBezTo>
                  <a:cubicBezTo>
                    <a:pt x="219216" y="201783"/>
                    <a:pt x="221132" y="201783"/>
                    <a:pt x="230036" y="201783"/>
                  </a:cubicBezTo>
                  <a:lnTo>
                    <a:pt x="239259" y="201783"/>
                  </a:lnTo>
                  <a:lnTo>
                    <a:pt x="239259" y="216728"/>
                  </a:lnTo>
                  <a:cubicBezTo>
                    <a:pt x="225904" y="215771"/>
                    <a:pt x="210312" y="215771"/>
                    <a:pt x="196628" y="215771"/>
                  </a:cubicBezTo>
                  <a:cubicBezTo>
                    <a:pt x="184221" y="215771"/>
                    <a:pt x="159716" y="215771"/>
                    <a:pt x="148266" y="216728"/>
                  </a:cubicBezTo>
                  <a:lnTo>
                    <a:pt x="148266" y="201783"/>
                  </a:lnTo>
                  <a:cubicBezTo>
                    <a:pt x="153996" y="201783"/>
                    <a:pt x="166403" y="201783"/>
                    <a:pt x="177543" y="198282"/>
                  </a:cubicBezTo>
                  <a:cubicBezTo>
                    <a:pt x="177223" y="197643"/>
                    <a:pt x="175626" y="195739"/>
                    <a:pt x="174997" y="194780"/>
                  </a:cubicBezTo>
                  <a:lnTo>
                    <a:pt x="132995" y="139134"/>
                  </a:lnTo>
                  <a:lnTo>
                    <a:pt x="87498" y="201783"/>
                  </a:lnTo>
                  <a:lnTo>
                    <a:pt x="113900" y="201783"/>
                  </a:lnTo>
                  <a:lnTo>
                    <a:pt x="113900" y="216728"/>
                  </a:lnTo>
                  <a:cubicBezTo>
                    <a:pt x="100854" y="215771"/>
                    <a:pt x="70630" y="215771"/>
                    <a:pt x="56316" y="215771"/>
                  </a:cubicBezTo>
                  <a:cubicBezTo>
                    <a:pt x="43590" y="215771"/>
                    <a:pt x="15911" y="215771"/>
                    <a:pt x="4771" y="216728"/>
                  </a:cubicBezTo>
                  <a:lnTo>
                    <a:pt x="4771" y="201783"/>
                  </a:lnTo>
                  <a:lnTo>
                    <a:pt x="35953" y="201783"/>
                  </a:lnTo>
                  <a:lnTo>
                    <a:pt x="106583" y="104157"/>
                  </a:lnTo>
                  <a:lnTo>
                    <a:pt x="42312" y="19887"/>
                  </a:lnTo>
                  <a:cubicBezTo>
                    <a:pt x="39447" y="16066"/>
                    <a:pt x="38818" y="15429"/>
                    <a:pt x="28637" y="14480"/>
                  </a:cubicBezTo>
                  <a:cubicBezTo>
                    <a:pt x="22269" y="13843"/>
                    <a:pt x="15591" y="13524"/>
                    <a:pt x="9223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3365" y="-462"/>
                    <a:pt x="28947" y="-462"/>
                    <a:pt x="42631" y="-462"/>
                  </a:cubicBezTo>
                  <a:cubicBezTo>
                    <a:pt x="55038" y="-462"/>
                    <a:pt x="79543" y="-462"/>
                    <a:pt x="90992" y="-1421"/>
                  </a:cubicBezTo>
                  <a:lnTo>
                    <a:pt x="90992" y="13524"/>
                  </a:lnTo>
                  <a:cubicBezTo>
                    <a:pt x="85273" y="13524"/>
                    <a:pt x="72856" y="13524"/>
                    <a:pt x="61726" y="17025"/>
                  </a:cubicBezTo>
                  <a:cubicBezTo>
                    <a:pt x="62045" y="17664"/>
                    <a:pt x="63633" y="19568"/>
                    <a:pt x="64272" y="20517"/>
                  </a:cubicBezTo>
                  <a:lnTo>
                    <a:pt x="116764" y="90161"/>
                  </a:lnTo>
                  <a:lnTo>
                    <a:pt x="172133" y="13524"/>
                  </a:lnTo>
                  <a:lnTo>
                    <a:pt x="145721" y="13524"/>
                  </a:lnTo>
                  <a:lnTo>
                    <a:pt x="145721" y="-1421"/>
                  </a:lnTo>
                  <a:cubicBezTo>
                    <a:pt x="158767" y="-462"/>
                    <a:pt x="188992" y="-462"/>
                    <a:pt x="203305" y="-462"/>
                  </a:cubicBezTo>
                  <a:cubicBezTo>
                    <a:pt x="216042" y="-462"/>
                    <a:pt x="243721" y="-462"/>
                    <a:pt x="254850" y="-1421"/>
                  </a:cubicBezTo>
                  <a:lnTo>
                    <a:pt x="254850" y="13524"/>
                  </a:lnTo>
                  <a:lnTo>
                    <a:pt x="223678" y="13524"/>
                  </a:lnTo>
                  <a:lnTo>
                    <a:pt x="143176" y="12482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75E79A-B072-4BCB-B744-9FD1A4552FB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V="1">
              <a:off x="5840676" y="-16902463"/>
              <a:ext cx="211590" cy="74412"/>
            </a:xfrm>
            <a:custGeom>
              <a:avLst/>
              <a:gdLst>
                <a:gd name="connsiteX0" fmla="*/ 200770 w 211590"/>
                <a:gd name="connsiteY0" fmla="*/ 60273 h 74412"/>
                <a:gd name="connsiteX1" fmla="*/ 211590 w 211590"/>
                <a:gd name="connsiteY1" fmla="*/ 66637 h 74412"/>
                <a:gd name="connsiteX2" fmla="*/ 201090 w 211590"/>
                <a:gd name="connsiteY2" fmla="*/ 72993 h 74412"/>
                <a:gd name="connsiteX3" fmla="*/ 10501 w 211590"/>
                <a:gd name="connsiteY3" fmla="*/ 72993 h 74412"/>
                <a:gd name="connsiteX4" fmla="*/ 0 w 211590"/>
                <a:gd name="connsiteY4" fmla="*/ 66637 h 74412"/>
                <a:gd name="connsiteX5" fmla="*/ 10820 w 211590"/>
                <a:gd name="connsiteY5" fmla="*/ 60273 h 74412"/>
                <a:gd name="connsiteX6" fmla="*/ 200770 w 211590"/>
                <a:gd name="connsiteY6" fmla="*/ 60273 h 74412"/>
                <a:gd name="connsiteX7" fmla="*/ 201090 w 211590"/>
                <a:gd name="connsiteY7" fmla="*/ -1419 h 74412"/>
                <a:gd name="connsiteX8" fmla="*/ 211590 w 211590"/>
                <a:gd name="connsiteY8" fmla="*/ 4944 h 74412"/>
                <a:gd name="connsiteX9" fmla="*/ 200770 w 211590"/>
                <a:gd name="connsiteY9" fmla="*/ 11310 h 74412"/>
                <a:gd name="connsiteX10" fmla="*/ 10820 w 211590"/>
                <a:gd name="connsiteY10" fmla="*/ 11310 h 74412"/>
                <a:gd name="connsiteX11" fmla="*/ 0 w 211590"/>
                <a:gd name="connsiteY11" fmla="*/ 4944 h 74412"/>
                <a:gd name="connsiteX12" fmla="*/ 10501 w 211590"/>
                <a:gd name="connsiteY12" fmla="*/ -1419 h 74412"/>
                <a:gd name="connsiteX13" fmla="*/ 201090 w 211590"/>
                <a:gd name="connsiteY13" fmla="*/ -1419 h 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590" h="74412">
                  <a:moveTo>
                    <a:pt x="200770" y="60273"/>
                  </a:moveTo>
                  <a:cubicBezTo>
                    <a:pt x="205541" y="60273"/>
                    <a:pt x="211590" y="60273"/>
                    <a:pt x="211590" y="66637"/>
                  </a:cubicBezTo>
                  <a:cubicBezTo>
                    <a:pt x="211590" y="72993"/>
                    <a:pt x="205541" y="72993"/>
                    <a:pt x="201090" y="72993"/>
                  </a:cubicBezTo>
                  <a:lnTo>
                    <a:pt x="10501" y="72993"/>
                  </a:lnTo>
                  <a:cubicBezTo>
                    <a:pt x="6049" y="72993"/>
                    <a:pt x="0" y="72993"/>
                    <a:pt x="0" y="66637"/>
                  </a:cubicBezTo>
                  <a:cubicBezTo>
                    <a:pt x="0" y="60273"/>
                    <a:pt x="6049" y="60273"/>
                    <a:pt x="10820" y="60273"/>
                  </a:cubicBezTo>
                  <a:lnTo>
                    <a:pt x="200770" y="60273"/>
                  </a:lnTo>
                  <a:close/>
                  <a:moveTo>
                    <a:pt x="201090" y="-1419"/>
                  </a:moveTo>
                  <a:cubicBezTo>
                    <a:pt x="205541" y="-1419"/>
                    <a:pt x="211590" y="-1419"/>
                    <a:pt x="211590" y="4944"/>
                  </a:cubicBezTo>
                  <a:cubicBezTo>
                    <a:pt x="211590" y="11310"/>
                    <a:pt x="205541" y="11310"/>
                    <a:pt x="200770" y="11310"/>
                  </a:cubicBezTo>
                  <a:lnTo>
                    <a:pt x="10820" y="11310"/>
                  </a:lnTo>
                  <a:cubicBezTo>
                    <a:pt x="6049" y="11310"/>
                    <a:pt x="0" y="11310"/>
                    <a:pt x="0" y="4944"/>
                  </a:cubicBezTo>
                  <a:cubicBezTo>
                    <a:pt x="0" y="-1419"/>
                    <a:pt x="6049" y="-1419"/>
                    <a:pt x="10501" y="-1419"/>
                  </a:cubicBezTo>
                  <a:lnTo>
                    <a:pt x="201090" y="-1419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7D0930-4EE8-6964-A40D-297C7124F1C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V="1">
              <a:off x="6190244" y="-17024262"/>
              <a:ext cx="73815" cy="318000"/>
            </a:xfrm>
            <a:custGeom>
              <a:avLst/>
              <a:gdLst>
                <a:gd name="connsiteX0" fmla="*/ 73816 w 73815"/>
                <a:gd name="connsiteY0" fmla="*/ 1763 h 318000"/>
                <a:gd name="connsiteX1" fmla="*/ 68405 w 73815"/>
                <a:gd name="connsiteY1" fmla="*/ 8756 h 318000"/>
                <a:gd name="connsiteX2" fmla="*/ 18455 w 73815"/>
                <a:gd name="connsiteY2" fmla="*/ 157580 h 318000"/>
                <a:gd name="connsiteX3" fmla="*/ 69683 w 73815"/>
                <a:gd name="connsiteY3" fmla="*/ 307992 h 318000"/>
                <a:gd name="connsiteX4" fmla="*/ 73816 w 73815"/>
                <a:gd name="connsiteY4" fmla="*/ 313399 h 318000"/>
                <a:gd name="connsiteX5" fmla="*/ 70631 w 73815"/>
                <a:gd name="connsiteY5" fmla="*/ 316581 h 318000"/>
                <a:gd name="connsiteX6" fmla="*/ 20043 w 73815"/>
                <a:gd name="connsiteY6" fmla="*/ 254569 h 318000"/>
                <a:gd name="connsiteX7" fmla="*/ 0 w 73815"/>
                <a:gd name="connsiteY7" fmla="*/ 157580 h 318000"/>
                <a:gd name="connsiteX8" fmla="*/ 21001 w 73815"/>
                <a:gd name="connsiteY8" fmla="*/ 58368 h 318000"/>
                <a:gd name="connsiteX9" fmla="*/ 70631 w 73815"/>
                <a:gd name="connsiteY9" fmla="*/ -1419 h 318000"/>
                <a:gd name="connsiteX10" fmla="*/ 73816 w 73815"/>
                <a:gd name="connsiteY10" fmla="*/ 1763 h 3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15" h="318000">
                  <a:moveTo>
                    <a:pt x="73816" y="1763"/>
                  </a:moveTo>
                  <a:cubicBezTo>
                    <a:pt x="73816" y="2710"/>
                    <a:pt x="73816" y="3349"/>
                    <a:pt x="68405" y="8756"/>
                  </a:cubicBezTo>
                  <a:cubicBezTo>
                    <a:pt x="28638" y="48820"/>
                    <a:pt x="18455" y="108927"/>
                    <a:pt x="18455" y="157580"/>
                  </a:cubicBezTo>
                  <a:cubicBezTo>
                    <a:pt x="18455" y="212909"/>
                    <a:pt x="30545" y="268246"/>
                    <a:pt x="69683" y="307992"/>
                  </a:cubicBezTo>
                  <a:cubicBezTo>
                    <a:pt x="73816" y="311811"/>
                    <a:pt x="73816" y="312451"/>
                    <a:pt x="73816" y="313399"/>
                  </a:cubicBezTo>
                  <a:cubicBezTo>
                    <a:pt x="73816" y="315623"/>
                    <a:pt x="72538" y="316581"/>
                    <a:pt x="70631" y="316581"/>
                  </a:cubicBezTo>
                  <a:cubicBezTo>
                    <a:pt x="67447" y="316581"/>
                    <a:pt x="38818" y="294953"/>
                    <a:pt x="20043" y="254569"/>
                  </a:cubicBezTo>
                  <a:cubicBezTo>
                    <a:pt x="3814" y="219592"/>
                    <a:pt x="0" y="184298"/>
                    <a:pt x="0" y="157580"/>
                  </a:cubicBezTo>
                  <a:cubicBezTo>
                    <a:pt x="0" y="132780"/>
                    <a:pt x="3494" y="94301"/>
                    <a:pt x="21001" y="58368"/>
                  </a:cubicBezTo>
                  <a:cubicBezTo>
                    <a:pt x="40086" y="19250"/>
                    <a:pt x="67447" y="-1419"/>
                    <a:pt x="70631" y="-1419"/>
                  </a:cubicBezTo>
                  <a:cubicBezTo>
                    <a:pt x="72538" y="-1419"/>
                    <a:pt x="73816" y="-463"/>
                    <a:pt x="73816" y="176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80BABF-5CDB-C12F-6BA0-5DCFAA0F650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V="1">
              <a:off x="6302855" y="-17007412"/>
              <a:ext cx="223358" cy="225151"/>
            </a:xfrm>
            <a:custGeom>
              <a:avLst/>
              <a:gdLst>
                <a:gd name="connsiteX0" fmla="*/ 223359 w 223358"/>
                <a:gd name="connsiteY0" fmla="*/ 214822 h 225151"/>
                <a:gd name="connsiteX1" fmla="*/ 217629 w 223358"/>
                <a:gd name="connsiteY1" fmla="*/ 223731 h 225151"/>
                <a:gd name="connsiteX2" fmla="*/ 211590 w 223358"/>
                <a:gd name="connsiteY2" fmla="*/ 220869 h 225151"/>
                <a:gd name="connsiteX3" fmla="*/ 190589 w 223358"/>
                <a:gd name="connsiteY3" fmla="*/ 202103 h 225151"/>
                <a:gd name="connsiteX4" fmla="*/ 127905 w 223358"/>
                <a:gd name="connsiteY4" fmla="*/ 223731 h 225151"/>
                <a:gd name="connsiteX5" fmla="*/ 0 w 223358"/>
                <a:gd name="connsiteY5" fmla="*/ 111150 h 225151"/>
                <a:gd name="connsiteX6" fmla="*/ 127905 w 223358"/>
                <a:gd name="connsiteY6" fmla="*/ -1421 h 225151"/>
                <a:gd name="connsiteX7" fmla="*/ 223359 w 223358"/>
                <a:gd name="connsiteY7" fmla="*/ 74267 h 225151"/>
                <a:gd name="connsiteX8" fmla="*/ 215723 w 223358"/>
                <a:gd name="connsiteY8" fmla="*/ 80943 h 225151"/>
                <a:gd name="connsiteX9" fmla="*/ 208406 w 223358"/>
                <a:gd name="connsiteY9" fmla="*/ 75536 h 225151"/>
                <a:gd name="connsiteX10" fmla="*/ 135540 w 223358"/>
                <a:gd name="connsiteY10" fmla="*/ 13533 h 225151"/>
                <a:gd name="connsiteX11" fmla="*/ 67456 w 223358"/>
                <a:gd name="connsiteY11" fmla="*/ 40559 h 225151"/>
                <a:gd name="connsiteX12" fmla="*/ 48680 w 223358"/>
                <a:gd name="connsiteY12" fmla="*/ 111150 h 225151"/>
                <a:gd name="connsiteX13" fmla="*/ 69682 w 223358"/>
                <a:gd name="connsiteY13" fmla="*/ 184296 h 225151"/>
                <a:gd name="connsiteX14" fmla="*/ 134592 w 223358"/>
                <a:gd name="connsiteY14" fmla="*/ 208776 h 225151"/>
                <a:gd name="connsiteX15" fmla="*/ 206180 w 223358"/>
                <a:gd name="connsiteY15" fmla="*/ 144231 h 225151"/>
                <a:gd name="connsiteX16" fmla="*/ 214765 w 223358"/>
                <a:gd name="connsiteY16" fmla="*/ 137548 h 225151"/>
                <a:gd name="connsiteX17" fmla="*/ 223359 w 223358"/>
                <a:gd name="connsiteY17" fmla="*/ 146456 h 225151"/>
                <a:gd name="connsiteX18" fmla="*/ 223359 w 223358"/>
                <a:gd name="connsiteY18" fmla="*/ 214822 h 22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358" h="225151">
                  <a:moveTo>
                    <a:pt x="223359" y="214822"/>
                  </a:moveTo>
                  <a:cubicBezTo>
                    <a:pt x="223359" y="220869"/>
                    <a:pt x="223359" y="223731"/>
                    <a:pt x="217629" y="223731"/>
                  </a:cubicBezTo>
                  <a:cubicBezTo>
                    <a:pt x="214765" y="223731"/>
                    <a:pt x="214136" y="223092"/>
                    <a:pt x="211590" y="220869"/>
                  </a:cubicBezTo>
                  <a:lnTo>
                    <a:pt x="190589" y="202103"/>
                  </a:lnTo>
                  <a:cubicBezTo>
                    <a:pt x="170856" y="218004"/>
                    <a:pt x="149545" y="223731"/>
                    <a:pt x="127905" y="223731"/>
                  </a:cubicBezTo>
                  <a:cubicBezTo>
                    <a:pt x="48680" y="223731"/>
                    <a:pt x="0" y="176344"/>
                    <a:pt x="0" y="111150"/>
                  </a:cubicBezTo>
                  <a:cubicBezTo>
                    <a:pt x="0" y="45966"/>
                    <a:pt x="48680" y="-1421"/>
                    <a:pt x="127905" y="-1421"/>
                  </a:cubicBezTo>
                  <a:cubicBezTo>
                    <a:pt x="187405" y="-1421"/>
                    <a:pt x="223359" y="37695"/>
                    <a:pt x="223359" y="74267"/>
                  </a:cubicBezTo>
                  <a:cubicBezTo>
                    <a:pt x="223359" y="80623"/>
                    <a:pt x="221133" y="80943"/>
                    <a:pt x="215723" y="80943"/>
                  </a:cubicBezTo>
                  <a:cubicBezTo>
                    <a:pt x="211590" y="80943"/>
                    <a:pt x="208725" y="80943"/>
                    <a:pt x="208406" y="75536"/>
                  </a:cubicBezTo>
                  <a:cubicBezTo>
                    <a:pt x="206180" y="32927"/>
                    <a:pt x="167681" y="13533"/>
                    <a:pt x="135540" y="13533"/>
                  </a:cubicBezTo>
                  <a:cubicBezTo>
                    <a:pt x="110726" y="13533"/>
                    <a:pt x="83995" y="21166"/>
                    <a:pt x="67456" y="40559"/>
                  </a:cubicBezTo>
                  <a:cubicBezTo>
                    <a:pt x="52503" y="58685"/>
                    <a:pt x="48680" y="82539"/>
                    <a:pt x="48680" y="111150"/>
                  </a:cubicBezTo>
                  <a:cubicBezTo>
                    <a:pt x="48680" y="128957"/>
                    <a:pt x="49639" y="163305"/>
                    <a:pt x="69682" y="184296"/>
                  </a:cubicBezTo>
                  <a:cubicBezTo>
                    <a:pt x="90364" y="205285"/>
                    <a:pt x="118043" y="208776"/>
                    <a:pt x="134592" y="208776"/>
                  </a:cubicBezTo>
                  <a:cubicBezTo>
                    <a:pt x="168949" y="208776"/>
                    <a:pt x="199173" y="184615"/>
                    <a:pt x="206180" y="144231"/>
                  </a:cubicBezTo>
                  <a:cubicBezTo>
                    <a:pt x="207129" y="138185"/>
                    <a:pt x="207448" y="137548"/>
                    <a:pt x="214765" y="137548"/>
                  </a:cubicBezTo>
                  <a:cubicBezTo>
                    <a:pt x="223039" y="137548"/>
                    <a:pt x="223359" y="138185"/>
                    <a:pt x="223359" y="146456"/>
                  </a:cubicBezTo>
                  <a:lnTo>
                    <a:pt x="223359" y="214822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05EFE-EBE1-FA8D-2195-64F73730DD1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6635309" y="-16971158"/>
              <a:ext cx="211590" cy="211795"/>
            </a:xfrm>
            <a:custGeom>
              <a:avLst/>
              <a:gdLst>
                <a:gd name="connsiteX0" fmla="*/ 112313 w 211590"/>
                <a:gd name="connsiteY0" fmla="*/ 98115 h 211795"/>
                <a:gd name="connsiteX1" fmla="*/ 201090 w 211590"/>
                <a:gd name="connsiteY1" fmla="*/ 98115 h 211795"/>
                <a:gd name="connsiteX2" fmla="*/ 211590 w 211590"/>
                <a:gd name="connsiteY2" fmla="*/ 104478 h 211795"/>
                <a:gd name="connsiteX3" fmla="*/ 201090 w 211590"/>
                <a:gd name="connsiteY3" fmla="*/ 110834 h 211795"/>
                <a:gd name="connsiteX4" fmla="*/ 112313 w 211590"/>
                <a:gd name="connsiteY4" fmla="*/ 110834 h 211795"/>
                <a:gd name="connsiteX5" fmla="*/ 112313 w 211590"/>
                <a:gd name="connsiteY5" fmla="*/ 199881 h 211795"/>
                <a:gd name="connsiteX6" fmla="*/ 105955 w 211590"/>
                <a:gd name="connsiteY6" fmla="*/ 210376 h 211795"/>
                <a:gd name="connsiteX7" fmla="*/ 99587 w 211590"/>
                <a:gd name="connsiteY7" fmla="*/ 199881 h 211795"/>
                <a:gd name="connsiteX8" fmla="*/ 99587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7 w 211590"/>
                <a:gd name="connsiteY12" fmla="*/ 98115 h 211795"/>
                <a:gd name="connsiteX13" fmla="*/ 99587 w 211590"/>
                <a:gd name="connsiteY13" fmla="*/ 9077 h 211795"/>
                <a:gd name="connsiteX14" fmla="*/ 105955 w 211590"/>
                <a:gd name="connsiteY14" fmla="*/ -1419 h 211795"/>
                <a:gd name="connsiteX15" fmla="*/ 112313 w 211590"/>
                <a:gd name="connsiteY15" fmla="*/ 9077 h 211795"/>
                <a:gd name="connsiteX16" fmla="*/ 112313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3" y="98115"/>
                  </a:moveTo>
                  <a:lnTo>
                    <a:pt x="201090" y="98115"/>
                  </a:lnTo>
                  <a:cubicBezTo>
                    <a:pt x="205541" y="98115"/>
                    <a:pt x="211590" y="98115"/>
                    <a:pt x="211590" y="104478"/>
                  </a:cubicBezTo>
                  <a:cubicBezTo>
                    <a:pt x="211590" y="110834"/>
                    <a:pt x="205541" y="110834"/>
                    <a:pt x="201090" y="110834"/>
                  </a:cubicBezTo>
                  <a:lnTo>
                    <a:pt x="112313" y="110834"/>
                  </a:lnTo>
                  <a:lnTo>
                    <a:pt x="112313" y="199881"/>
                  </a:lnTo>
                  <a:cubicBezTo>
                    <a:pt x="112313" y="204330"/>
                    <a:pt x="112313" y="210376"/>
                    <a:pt x="105955" y="210376"/>
                  </a:cubicBezTo>
                  <a:cubicBezTo>
                    <a:pt x="99587" y="210376"/>
                    <a:pt x="99587" y="204330"/>
                    <a:pt x="99587" y="199881"/>
                  </a:cubicBezTo>
                  <a:lnTo>
                    <a:pt x="99587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7" y="98115"/>
                  </a:lnTo>
                  <a:lnTo>
                    <a:pt x="99587" y="9077"/>
                  </a:lnTo>
                  <a:cubicBezTo>
                    <a:pt x="99587" y="4627"/>
                    <a:pt x="99587" y="-1419"/>
                    <a:pt x="105955" y="-1419"/>
                  </a:cubicBezTo>
                  <a:cubicBezTo>
                    <a:pt x="112313" y="-1419"/>
                    <a:pt x="112313" y="4627"/>
                    <a:pt x="112313" y="9077"/>
                  </a:cubicBezTo>
                  <a:lnTo>
                    <a:pt x="112313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14FC2D-65A3-A826-4772-08CE392DCB6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V="1">
              <a:off x="6948130" y="-17003910"/>
              <a:ext cx="261218" cy="218149"/>
            </a:xfrm>
            <a:custGeom>
              <a:avLst/>
              <a:gdLst>
                <a:gd name="connsiteX0" fmla="*/ 83367 w 261218"/>
                <a:gd name="connsiteY0" fmla="*/ 212588 h 218149"/>
                <a:gd name="connsiteX1" fmla="*/ 72866 w 261218"/>
                <a:gd name="connsiteY1" fmla="*/ 216728 h 218149"/>
                <a:gd name="connsiteX2" fmla="*/ 0 w 261218"/>
                <a:gd name="connsiteY2" fmla="*/ 216728 h 218149"/>
                <a:gd name="connsiteX3" fmla="*/ 0 w 261218"/>
                <a:gd name="connsiteY3" fmla="*/ 201783 h 218149"/>
                <a:gd name="connsiteX4" fmla="*/ 34367 w 261218"/>
                <a:gd name="connsiteY4" fmla="*/ 201783 h 218149"/>
                <a:gd name="connsiteX5" fmla="*/ 34367 w 261218"/>
                <a:gd name="connsiteY5" fmla="*/ 22752 h 218149"/>
                <a:gd name="connsiteX6" fmla="*/ 25134 w 261218"/>
                <a:gd name="connsiteY6" fmla="*/ 14480 h 218149"/>
                <a:gd name="connsiteX7" fmla="*/ 7956 w 261218"/>
                <a:gd name="connsiteY7" fmla="*/ 13524 h 218149"/>
                <a:gd name="connsiteX8" fmla="*/ 0 w 261218"/>
                <a:gd name="connsiteY8" fmla="*/ 13524 h 218149"/>
                <a:gd name="connsiteX9" fmla="*/ 0 w 261218"/>
                <a:gd name="connsiteY9" fmla="*/ -1421 h 218149"/>
                <a:gd name="connsiteX10" fmla="*/ 42642 w 261218"/>
                <a:gd name="connsiteY10" fmla="*/ -462 h 218149"/>
                <a:gd name="connsiteX11" fmla="*/ 85592 w 261218"/>
                <a:gd name="connsiteY11" fmla="*/ -1421 h 218149"/>
                <a:gd name="connsiteX12" fmla="*/ 85592 w 261218"/>
                <a:gd name="connsiteY12" fmla="*/ 13524 h 218149"/>
                <a:gd name="connsiteX13" fmla="*/ 77637 w 261218"/>
                <a:gd name="connsiteY13" fmla="*/ 13524 h 218149"/>
                <a:gd name="connsiteX14" fmla="*/ 60768 w 261218"/>
                <a:gd name="connsiteY14" fmla="*/ 14480 h 218149"/>
                <a:gd name="connsiteX15" fmla="*/ 51225 w 261218"/>
                <a:gd name="connsiteY15" fmla="*/ 22752 h 218149"/>
                <a:gd name="connsiteX16" fmla="*/ 51225 w 261218"/>
                <a:gd name="connsiteY16" fmla="*/ 189064 h 218149"/>
                <a:gd name="connsiteX17" fmla="*/ 209674 w 261218"/>
                <a:gd name="connsiteY17" fmla="*/ 2710 h 218149"/>
                <a:gd name="connsiteX18" fmla="*/ 218268 w 261218"/>
                <a:gd name="connsiteY18" fmla="*/ -1421 h 218149"/>
                <a:gd name="connsiteX19" fmla="*/ 226862 w 261218"/>
                <a:gd name="connsiteY19" fmla="*/ 8754 h 218149"/>
                <a:gd name="connsiteX20" fmla="*/ 226862 w 261218"/>
                <a:gd name="connsiteY20" fmla="*/ 192555 h 218149"/>
                <a:gd name="connsiteX21" fmla="*/ 236086 w 261218"/>
                <a:gd name="connsiteY21" fmla="*/ 200827 h 218149"/>
                <a:gd name="connsiteX22" fmla="*/ 253264 w 261218"/>
                <a:gd name="connsiteY22" fmla="*/ 201783 h 218149"/>
                <a:gd name="connsiteX23" fmla="*/ 261219 w 261218"/>
                <a:gd name="connsiteY23" fmla="*/ 201783 h 218149"/>
                <a:gd name="connsiteX24" fmla="*/ 261219 w 261218"/>
                <a:gd name="connsiteY24" fmla="*/ 216728 h 218149"/>
                <a:gd name="connsiteX25" fmla="*/ 218588 w 261218"/>
                <a:gd name="connsiteY25" fmla="*/ 215771 h 218149"/>
                <a:gd name="connsiteX26" fmla="*/ 175637 w 261218"/>
                <a:gd name="connsiteY26" fmla="*/ 216728 h 218149"/>
                <a:gd name="connsiteX27" fmla="*/ 175637 w 261218"/>
                <a:gd name="connsiteY27" fmla="*/ 201783 h 218149"/>
                <a:gd name="connsiteX28" fmla="*/ 183592 w 261218"/>
                <a:gd name="connsiteY28" fmla="*/ 201783 h 218149"/>
                <a:gd name="connsiteX29" fmla="*/ 200451 w 261218"/>
                <a:gd name="connsiteY29" fmla="*/ 200827 h 218149"/>
                <a:gd name="connsiteX30" fmla="*/ 209994 w 261218"/>
                <a:gd name="connsiteY30" fmla="*/ 192555 h 218149"/>
                <a:gd name="connsiteX31" fmla="*/ 209994 w 261218"/>
                <a:gd name="connsiteY31" fmla="*/ 63773 h 218149"/>
                <a:gd name="connsiteX32" fmla="*/ 83367 w 261218"/>
                <a:gd name="connsiteY32" fmla="*/ 21258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18" h="218149">
                  <a:moveTo>
                    <a:pt x="83367" y="212588"/>
                  </a:moveTo>
                  <a:cubicBezTo>
                    <a:pt x="79863" y="216408"/>
                    <a:pt x="79544" y="216728"/>
                    <a:pt x="72866" y="216728"/>
                  </a:cubicBezTo>
                  <a:lnTo>
                    <a:pt x="0" y="216728"/>
                  </a:lnTo>
                  <a:lnTo>
                    <a:pt x="0" y="201783"/>
                  </a:lnTo>
                  <a:lnTo>
                    <a:pt x="34367" y="201783"/>
                  </a:lnTo>
                  <a:lnTo>
                    <a:pt x="34367" y="22752"/>
                  </a:lnTo>
                  <a:cubicBezTo>
                    <a:pt x="34367" y="15749"/>
                    <a:pt x="34047" y="15429"/>
                    <a:pt x="25134" y="14480"/>
                  </a:cubicBezTo>
                  <a:cubicBezTo>
                    <a:pt x="17498" y="13524"/>
                    <a:pt x="16869" y="13524"/>
                    <a:pt x="7956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462"/>
                    <a:pt x="30225" y="-462"/>
                    <a:pt x="42642" y="-462"/>
                  </a:cubicBezTo>
                  <a:cubicBezTo>
                    <a:pt x="55997" y="-462"/>
                    <a:pt x="72547" y="-462"/>
                    <a:pt x="85592" y="-1421"/>
                  </a:cubicBezTo>
                  <a:lnTo>
                    <a:pt x="85592" y="13524"/>
                  </a:lnTo>
                  <a:lnTo>
                    <a:pt x="77637" y="13524"/>
                  </a:lnTo>
                  <a:cubicBezTo>
                    <a:pt x="71908" y="13524"/>
                    <a:pt x="66498" y="13843"/>
                    <a:pt x="60768" y="14480"/>
                  </a:cubicBezTo>
                  <a:cubicBezTo>
                    <a:pt x="51545" y="15429"/>
                    <a:pt x="51225" y="15749"/>
                    <a:pt x="51225" y="22752"/>
                  </a:cubicBezTo>
                  <a:lnTo>
                    <a:pt x="51225" y="189064"/>
                  </a:lnTo>
                  <a:lnTo>
                    <a:pt x="209674" y="2710"/>
                  </a:lnTo>
                  <a:cubicBezTo>
                    <a:pt x="212858" y="-1102"/>
                    <a:pt x="213178" y="-1421"/>
                    <a:pt x="218268" y="-1421"/>
                  </a:cubicBezTo>
                  <a:cubicBezTo>
                    <a:pt x="226862" y="-1421"/>
                    <a:pt x="226862" y="1441"/>
                    <a:pt x="226862" y="8754"/>
                  </a:cubicBezTo>
                  <a:lnTo>
                    <a:pt x="226862" y="192555"/>
                  </a:lnTo>
                  <a:cubicBezTo>
                    <a:pt x="226862" y="199560"/>
                    <a:pt x="227182" y="199868"/>
                    <a:pt x="236086" y="200827"/>
                  </a:cubicBezTo>
                  <a:cubicBezTo>
                    <a:pt x="243721" y="201783"/>
                    <a:pt x="244360" y="201783"/>
                    <a:pt x="253264" y="201783"/>
                  </a:cubicBezTo>
                  <a:lnTo>
                    <a:pt x="261219" y="201783"/>
                  </a:lnTo>
                  <a:lnTo>
                    <a:pt x="261219" y="216728"/>
                  </a:lnTo>
                  <a:cubicBezTo>
                    <a:pt x="249131" y="215771"/>
                    <a:pt x="230994" y="215771"/>
                    <a:pt x="218588" y="215771"/>
                  </a:cubicBezTo>
                  <a:cubicBezTo>
                    <a:pt x="205222" y="215771"/>
                    <a:pt x="188683" y="215771"/>
                    <a:pt x="175637" y="216728"/>
                  </a:cubicBezTo>
                  <a:lnTo>
                    <a:pt x="175637" y="201783"/>
                  </a:lnTo>
                  <a:lnTo>
                    <a:pt x="183592" y="201783"/>
                  </a:lnTo>
                  <a:cubicBezTo>
                    <a:pt x="189311" y="201783"/>
                    <a:pt x="194721" y="201464"/>
                    <a:pt x="200451" y="200827"/>
                  </a:cubicBezTo>
                  <a:cubicBezTo>
                    <a:pt x="209674" y="199868"/>
                    <a:pt x="209994" y="199560"/>
                    <a:pt x="209994" y="192555"/>
                  </a:cubicBezTo>
                  <a:lnTo>
                    <a:pt x="209994" y="63773"/>
                  </a:lnTo>
                  <a:lnTo>
                    <a:pt x="83367" y="21258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CC3A81-08D3-E6BF-70E8-85ED9B89CB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V="1">
              <a:off x="7238367" y="-16894823"/>
              <a:ext cx="118302" cy="202177"/>
            </a:xfrm>
            <a:custGeom>
              <a:avLst/>
              <a:gdLst>
                <a:gd name="connsiteX0" fmla="*/ 74413 w 118302"/>
                <a:gd name="connsiteY0" fmla="*/ 131958 h 202177"/>
                <a:gd name="connsiteX1" fmla="*/ 96252 w 118302"/>
                <a:gd name="connsiteY1" fmla="*/ 131958 h 202177"/>
                <a:gd name="connsiteX2" fmla="*/ 103599 w 118302"/>
                <a:gd name="connsiteY2" fmla="*/ 136857 h 202177"/>
                <a:gd name="connsiteX3" fmla="*/ 96692 w 118302"/>
                <a:gd name="connsiteY3" fmla="*/ 139978 h 202177"/>
                <a:gd name="connsiteX4" fmla="*/ 75970 w 118302"/>
                <a:gd name="connsiteY4" fmla="*/ 139978 h 202177"/>
                <a:gd name="connsiteX5" fmla="*/ 84664 w 118302"/>
                <a:gd name="connsiteY5" fmla="*/ 184961 h 202177"/>
                <a:gd name="connsiteX6" fmla="*/ 96023 w 118302"/>
                <a:gd name="connsiteY6" fmla="*/ 194530 h 202177"/>
                <a:gd name="connsiteX7" fmla="*/ 106494 w 118302"/>
                <a:gd name="connsiteY7" fmla="*/ 191854 h 202177"/>
                <a:gd name="connsiteX8" fmla="*/ 96692 w 118302"/>
                <a:gd name="connsiteY8" fmla="*/ 179614 h 202177"/>
                <a:gd name="connsiteX9" fmla="*/ 105605 w 118302"/>
                <a:gd name="connsiteY9" fmla="*/ 171374 h 202177"/>
                <a:gd name="connsiteX10" fmla="*/ 118302 w 118302"/>
                <a:gd name="connsiteY10" fmla="*/ 184961 h 202177"/>
                <a:gd name="connsiteX11" fmla="*/ 96023 w 118302"/>
                <a:gd name="connsiteY11" fmla="*/ 200763 h 202177"/>
                <a:gd name="connsiteX12" fmla="*/ 69292 w 118302"/>
                <a:gd name="connsiteY12" fmla="*/ 184064 h 202177"/>
                <a:gd name="connsiteX13" fmla="*/ 58372 w 118302"/>
                <a:gd name="connsiteY13" fmla="*/ 139978 h 202177"/>
                <a:gd name="connsiteX14" fmla="*/ 40775 w 118302"/>
                <a:gd name="connsiteY14" fmla="*/ 139978 h 202177"/>
                <a:gd name="connsiteX15" fmla="*/ 33418 w 118302"/>
                <a:gd name="connsiteY15" fmla="*/ 135080 h 202177"/>
                <a:gd name="connsiteX16" fmla="*/ 40326 w 118302"/>
                <a:gd name="connsiteY16" fmla="*/ 131958 h 202177"/>
                <a:gd name="connsiteX17" fmla="*/ 56815 w 118302"/>
                <a:gd name="connsiteY17" fmla="*/ 131958 h 202177"/>
                <a:gd name="connsiteX18" fmla="*/ 37212 w 118302"/>
                <a:gd name="connsiteY18" fmla="*/ 26639 h 202177"/>
                <a:gd name="connsiteX19" fmla="*/ 21610 w 118302"/>
                <a:gd name="connsiteY19" fmla="*/ 4822 h 202177"/>
                <a:gd name="connsiteX20" fmla="*/ 11808 w 118302"/>
                <a:gd name="connsiteY20" fmla="*/ 7496 h 202177"/>
                <a:gd name="connsiteX21" fmla="*/ 21610 w 118302"/>
                <a:gd name="connsiteY21" fmla="*/ 19736 h 202177"/>
                <a:gd name="connsiteX22" fmla="*/ 12707 w 118302"/>
                <a:gd name="connsiteY22" fmla="*/ 27976 h 202177"/>
                <a:gd name="connsiteX23" fmla="*/ 0 w 118302"/>
                <a:gd name="connsiteY23" fmla="*/ 14389 h 202177"/>
                <a:gd name="connsiteX24" fmla="*/ 21610 w 118302"/>
                <a:gd name="connsiteY24" fmla="*/ -1415 h 202177"/>
                <a:gd name="connsiteX25" fmla="*/ 48351 w 118302"/>
                <a:gd name="connsiteY25" fmla="*/ 18179 h 202177"/>
                <a:gd name="connsiteX26" fmla="*/ 61936 w 118302"/>
                <a:gd name="connsiteY26" fmla="*/ 63162 h 202177"/>
                <a:gd name="connsiteX27" fmla="*/ 74413 w 118302"/>
                <a:gd name="connsiteY27" fmla="*/ 131958 h 20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302" h="202177">
                  <a:moveTo>
                    <a:pt x="74413" y="131958"/>
                  </a:moveTo>
                  <a:lnTo>
                    <a:pt x="96252" y="131958"/>
                  </a:lnTo>
                  <a:cubicBezTo>
                    <a:pt x="100705" y="131958"/>
                    <a:pt x="103599" y="131958"/>
                    <a:pt x="103599" y="136857"/>
                  </a:cubicBezTo>
                  <a:cubicBezTo>
                    <a:pt x="103599" y="139978"/>
                    <a:pt x="100705" y="139978"/>
                    <a:pt x="96692" y="139978"/>
                  </a:cubicBezTo>
                  <a:lnTo>
                    <a:pt x="75970" y="139978"/>
                  </a:lnTo>
                  <a:cubicBezTo>
                    <a:pt x="81101" y="168260"/>
                    <a:pt x="82877" y="178498"/>
                    <a:pt x="84664" y="184961"/>
                  </a:cubicBezTo>
                  <a:cubicBezTo>
                    <a:pt x="85782" y="189859"/>
                    <a:pt x="90683" y="194530"/>
                    <a:pt x="96023" y="194530"/>
                  </a:cubicBezTo>
                  <a:cubicBezTo>
                    <a:pt x="96252" y="194530"/>
                    <a:pt x="102262" y="194530"/>
                    <a:pt x="106494" y="191854"/>
                  </a:cubicBezTo>
                  <a:cubicBezTo>
                    <a:pt x="97361" y="188961"/>
                    <a:pt x="96692" y="180951"/>
                    <a:pt x="96692" y="179614"/>
                  </a:cubicBezTo>
                  <a:cubicBezTo>
                    <a:pt x="96692" y="174716"/>
                    <a:pt x="100485" y="171374"/>
                    <a:pt x="105605" y="171374"/>
                  </a:cubicBezTo>
                  <a:cubicBezTo>
                    <a:pt x="111624" y="171374"/>
                    <a:pt x="118302" y="176493"/>
                    <a:pt x="118302" y="184961"/>
                  </a:cubicBezTo>
                  <a:cubicBezTo>
                    <a:pt x="118302" y="195196"/>
                    <a:pt x="107392" y="200763"/>
                    <a:pt x="96023" y="200763"/>
                  </a:cubicBezTo>
                  <a:cubicBezTo>
                    <a:pt x="86221" y="200763"/>
                    <a:pt x="75311" y="195196"/>
                    <a:pt x="69292" y="184064"/>
                  </a:cubicBezTo>
                  <a:cubicBezTo>
                    <a:pt x="64830" y="175822"/>
                    <a:pt x="63054" y="165807"/>
                    <a:pt x="58372" y="139978"/>
                  </a:cubicBezTo>
                  <a:lnTo>
                    <a:pt x="40775" y="139978"/>
                  </a:lnTo>
                  <a:cubicBezTo>
                    <a:pt x="36323" y="139978"/>
                    <a:pt x="33418" y="139978"/>
                    <a:pt x="33418" y="135080"/>
                  </a:cubicBezTo>
                  <a:cubicBezTo>
                    <a:pt x="33418" y="131958"/>
                    <a:pt x="36323" y="131958"/>
                    <a:pt x="40326" y="131958"/>
                  </a:cubicBezTo>
                  <a:lnTo>
                    <a:pt x="56815" y="131958"/>
                  </a:lnTo>
                  <a:cubicBezTo>
                    <a:pt x="56595" y="130622"/>
                    <a:pt x="42551" y="50463"/>
                    <a:pt x="37212" y="26639"/>
                  </a:cubicBezTo>
                  <a:cubicBezTo>
                    <a:pt x="36094" y="21741"/>
                    <a:pt x="32311" y="4822"/>
                    <a:pt x="21610" y="4822"/>
                  </a:cubicBezTo>
                  <a:cubicBezTo>
                    <a:pt x="21390" y="4822"/>
                    <a:pt x="16040" y="4822"/>
                    <a:pt x="11808" y="7496"/>
                  </a:cubicBezTo>
                  <a:cubicBezTo>
                    <a:pt x="20941" y="10387"/>
                    <a:pt x="21610" y="18399"/>
                    <a:pt x="21610" y="19736"/>
                  </a:cubicBezTo>
                  <a:cubicBezTo>
                    <a:pt x="21610" y="24634"/>
                    <a:pt x="17827" y="27976"/>
                    <a:pt x="12707" y="27976"/>
                  </a:cubicBezTo>
                  <a:cubicBezTo>
                    <a:pt x="6687" y="27976"/>
                    <a:pt x="0" y="22859"/>
                    <a:pt x="0" y="14389"/>
                  </a:cubicBezTo>
                  <a:cubicBezTo>
                    <a:pt x="0" y="4372"/>
                    <a:pt x="10470" y="-1415"/>
                    <a:pt x="21610" y="-1415"/>
                  </a:cubicBezTo>
                  <a:cubicBezTo>
                    <a:pt x="35874" y="-1415"/>
                    <a:pt x="45676" y="13281"/>
                    <a:pt x="48351" y="18179"/>
                  </a:cubicBezTo>
                  <a:cubicBezTo>
                    <a:pt x="56366" y="33095"/>
                    <a:pt x="61497" y="60488"/>
                    <a:pt x="61936" y="63162"/>
                  </a:cubicBezTo>
                  <a:lnTo>
                    <a:pt x="74413" y="13195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7E01CA3-01DB-C543-BAF7-61967ED0BE1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7405218" y="-17024262"/>
              <a:ext cx="73814" cy="318000"/>
            </a:xfrm>
            <a:custGeom>
              <a:avLst/>
              <a:gdLst>
                <a:gd name="connsiteX0" fmla="*/ 73814 w 73814"/>
                <a:gd name="connsiteY0" fmla="*/ 157580 h 318000"/>
                <a:gd name="connsiteX1" fmla="*/ 52813 w 73814"/>
                <a:gd name="connsiteY1" fmla="*/ 256794 h 318000"/>
                <a:gd name="connsiteX2" fmla="*/ 3184 w 73814"/>
                <a:gd name="connsiteY2" fmla="*/ 316581 h 318000"/>
                <a:gd name="connsiteX3" fmla="*/ 0 w 73814"/>
                <a:gd name="connsiteY3" fmla="*/ 313399 h 318000"/>
                <a:gd name="connsiteX4" fmla="*/ 6049 w 73814"/>
                <a:gd name="connsiteY4" fmla="*/ 306087 h 318000"/>
                <a:gd name="connsiteX5" fmla="*/ 55358 w 73814"/>
                <a:gd name="connsiteY5" fmla="*/ 157580 h 318000"/>
                <a:gd name="connsiteX6" fmla="*/ 4133 w 73814"/>
                <a:gd name="connsiteY6" fmla="*/ 7170 h 318000"/>
                <a:gd name="connsiteX7" fmla="*/ 0 w 73814"/>
                <a:gd name="connsiteY7" fmla="*/ 1763 h 318000"/>
                <a:gd name="connsiteX8" fmla="*/ 3184 w 73814"/>
                <a:gd name="connsiteY8" fmla="*/ -1419 h 318000"/>
                <a:gd name="connsiteX9" fmla="*/ 53771 w 73814"/>
                <a:gd name="connsiteY9" fmla="*/ 60593 h 318000"/>
                <a:gd name="connsiteX10" fmla="*/ 73814 w 73814"/>
                <a:gd name="connsiteY10" fmla="*/ 157580 h 3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14" h="318000">
                  <a:moveTo>
                    <a:pt x="73814" y="157580"/>
                  </a:moveTo>
                  <a:cubicBezTo>
                    <a:pt x="73814" y="182382"/>
                    <a:pt x="70321" y="220859"/>
                    <a:pt x="52813" y="256794"/>
                  </a:cubicBezTo>
                  <a:cubicBezTo>
                    <a:pt x="33728" y="295910"/>
                    <a:pt x="6358" y="316581"/>
                    <a:pt x="3184" y="316581"/>
                  </a:cubicBezTo>
                  <a:cubicBezTo>
                    <a:pt x="1268" y="316581"/>
                    <a:pt x="0" y="315305"/>
                    <a:pt x="0" y="313399"/>
                  </a:cubicBezTo>
                  <a:cubicBezTo>
                    <a:pt x="0" y="312451"/>
                    <a:pt x="0" y="311811"/>
                    <a:pt x="6049" y="306087"/>
                  </a:cubicBezTo>
                  <a:cubicBezTo>
                    <a:pt x="37221" y="274601"/>
                    <a:pt x="55358" y="224043"/>
                    <a:pt x="55358" y="157580"/>
                  </a:cubicBezTo>
                  <a:cubicBezTo>
                    <a:pt x="55358" y="103200"/>
                    <a:pt x="43590" y="47234"/>
                    <a:pt x="4133" y="7170"/>
                  </a:cubicBezTo>
                  <a:cubicBezTo>
                    <a:pt x="0" y="3349"/>
                    <a:pt x="0" y="2710"/>
                    <a:pt x="0" y="1763"/>
                  </a:cubicBezTo>
                  <a:cubicBezTo>
                    <a:pt x="0" y="-143"/>
                    <a:pt x="1268" y="-1419"/>
                    <a:pt x="3184" y="-1419"/>
                  </a:cubicBezTo>
                  <a:cubicBezTo>
                    <a:pt x="6358" y="-1419"/>
                    <a:pt x="34996" y="20209"/>
                    <a:pt x="53771" y="60593"/>
                  </a:cubicBezTo>
                  <a:cubicBezTo>
                    <a:pt x="70001" y="95568"/>
                    <a:pt x="73814" y="130865"/>
                    <a:pt x="73814" y="157580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6F29C7-B150-B5AA-DAAE-6BB76BACE25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7612237" y="-17056106"/>
              <a:ext cx="83046" cy="381279"/>
            </a:xfrm>
            <a:custGeom>
              <a:avLst/>
              <a:gdLst>
                <a:gd name="connsiteX0" fmla="*/ 83047 w 83046"/>
                <a:gd name="connsiteY0" fmla="*/ 1763 h 381279"/>
                <a:gd name="connsiteX1" fmla="*/ 81769 w 83046"/>
                <a:gd name="connsiteY1" fmla="*/ 4617 h 381279"/>
                <a:gd name="connsiteX2" fmla="*/ 32140 w 83046"/>
                <a:gd name="connsiteY2" fmla="*/ 97793 h 381279"/>
                <a:gd name="connsiteX3" fmla="*/ 21960 w 83046"/>
                <a:gd name="connsiteY3" fmla="*/ 189056 h 381279"/>
                <a:gd name="connsiteX4" fmla="*/ 80182 w 83046"/>
                <a:gd name="connsiteY4" fmla="*/ 372547 h 381279"/>
                <a:gd name="connsiteX5" fmla="*/ 83047 w 83046"/>
                <a:gd name="connsiteY5" fmla="*/ 376678 h 381279"/>
                <a:gd name="connsiteX6" fmla="*/ 79224 w 83046"/>
                <a:gd name="connsiteY6" fmla="*/ 379860 h 381279"/>
                <a:gd name="connsiteX7" fmla="*/ 53132 w 83046"/>
                <a:gd name="connsiteY7" fmla="*/ 356007 h 381279"/>
                <a:gd name="connsiteX8" fmla="*/ 0 w 83046"/>
                <a:gd name="connsiteY8" fmla="*/ 189375 h 381279"/>
                <a:gd name="connsiteX9" fmla="*/ 49639 w 83046"/>
                <a:gd name="connsiteY9" fmla="*/ 26565 h 381279"/>
                <a:gd name="connsiteX10" fmla="*/ 79224 w 83046"/>
                <a:gd name="connsiteY10" fmla="*/ -1419 h 381279"/>
                <a:gd name="connsiteX11" fmla="*/ 83047 w 83046"/>
                <a:gd name="connsiteY11" fmla="*/ 1763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46" h="381279">
                  <a:moveTo>
                    <a:pt x="83047" y="1763"/>
                  </a:moveTo>
                  <a:cubicBezTo>
                    <a:pt x="83047" y="3031"/>
                    <a:pt x="82408" y="3668"/>
                    <a:pt x="81769" y="4617"/>
                  </a:cubicBezTo>
                  <a:cubicBezTo>
                    <a:pt x="67136" y="20199"/>
                    <a:pt x="45496" y="45958"/>
                    <a:pt x="32140" y="97793"/>
                  </a:cubicBezTo>
                  <a:cubicBezTo>
                    <a:pt x="24814" y="126734"/>
                    <a:pt x="21960" y="159486"/>
                    <a:pt x="21960" y="189056"/>
                  </a:cubicBezTo>
                  <a:cubicBezTo>
                    <a:pt x="21960" y="272696"/>
                    <a:pt x="42002" y="331207"/>
                    <a:pt x="80182" y="372547"/>
                  </a:cubicBezTo>
                  <a:cubicBezTo>
                    <a:pt x="83047" y="375410"/>
                    <a:pt x="83047" y="376049"/>
                    <a:pt x="83047" y="376678"/>
                  </a:cubicBezTo>
                  <a:cubicBezTo>
                    <a:pt x="83047" y="379860"/>
                    <a:pt x="80502" y="379860"/>
                    <a:pt x="79224" y="379860"/>
                  </a:cubicBezTo>
                  <a:cubicBezTo>
                    <a:pt x="74453" y="379860"/>
                    <a:pt x="57274" y="360775"/>
                    <a:pt x="53132" y="356007"/>
                  </a:cubicBezTo>
                  <a:cubicBezTo>
                    <a:pt x="20682" y="317528"/>
                    <a:pt x="0" y="260296"/>
                    <a:pt x="0" y="189375"/>
                  </a:cubicBezTo>
                  <a:cubicBezTo>
                    <a:pt x="0" y="144223"/>
                    <a:pt x="7955" y="80306"/>
                    <a:pt x="49639" y="26565"/>
                  </a:cubicBezTo>
                  <a:cubicBezTo>
                    <a:pt x="52823" y="22744"/>
                    <a:pt x="73494" y="-1419"/>
                    <a:pt x="79224" y="-1419"/>
                  </a:cubicBezTo>
                  <a:cubicBezTo>
                    <a:pt x="80502" y="-1419"/>
                    <a:pt x="83047" y="-1419"/>
                    <a:pt x="83047" y="1763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64262EE-33EA-5D20-6509-EB4954817E6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V="1">
              <a:off x="7720221" y="-17003910"/>
              <a:ext cx="117723" cy="218149"/>
            </a:xfrm>
            <a:custGeom>
              <a:avLst/>
              <a:gdLst>
                <a:gd name="connsiteX0" fmla="*/ 81450 w 117723"/>
                <a:gd name="connsiteY0" fmla="*/ 201783 h 218149"/>
                <a:gd name="connsiteX1" fmla="*/ 117723 w 117723"/>
                <a:gd name="connsiteY1" fmla="*/ 201783 h 218149"/>
                <a:gd name="connsiteX2" fmla="*/ 117723 w 117723"/>
                <a:gd name="connsiteY2" fmla="*/ 216728 h 218149"/>
                <a:gd name="connsiteX3" fmla="*/ 58862 w 117723"/>
                <a:gd name="connsiteY3" fmla="*/ 215771 h 218149"/>
                <a:gd name="connsiteX4" fmla="*/ 0 w 117723"/>
                <a:gd name="connsiteY4" fmla="*/ 216728 h 218149"/>
                <a:gd name="connsiteX5" fmla="*/ 0 w 117723"/>
                <a:gd name="connsiteY5" fmla="*/ 201783 h 218149"/>
                <a:gd name="connsiteX6" fmla="*/ 36273 w 117723"/>
                <a:gd name="connsiteY6" fmla="*/ 201783 h 218149"/>
                <a:gd name="connsiteX7" fmla="*/ 36273 w 117723"/>
                <a:gd name="connsiteY7" fmla="*/ 13524 h 218149"/>
                <a:gd name="connsiteX8" fmla="*/ 0 w 117723"/>
                <a:gd name="connsiteY8" fmla="*/ 13524 h 218149"/>
                <a:gd name="connsiteX9" fmla="*/ 0 w 117723"/>
                <a:gd name="connsiteY9" fmla="*/ -1421 h 218149"/>
                <a:gd name="connsiteX10" fmla="*/ 58862 w 117723"/>
                <a:gd name="connsiteY10" fmla="*/ -462 h 218149"/>
                <a:gd name="connsiteX11" fmla="*/ 117723 w 117723"/>
                <a:gd name="connsiteY11" fmla="*/ -1421 h 218149"/>
                <a:gd name="connsiteX12" fmla="*/ 117723 w 117723"/>
                <a:gd name="connsiteY12" fmla="*/ 13524 h 218149"/>
                <a:gd name="connsiteX13" fmla="*/ 81450 w 117723"/>
                <a:gd name="connsiteY13" fmla="*/ 13524 h 218149"/>
                <a:gd name="connsiteX14" fmla="*/ 81450 w 117723"/>
                <a:gd name="connsiteY14" fmla="*/ 201783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3" h="218149">
                  <a:moveTo>
                    <a:pt x="81450" y="201783"/>
                  </a:moveTo>
                  <a:lnTo>
                    <a:pt x="117723" y="201783"/>
                  </a:lnTo>
                  <a:lnTo>
                    <a:pt x="117723" y="216728"/>
                  </a:lnTo>
                  <a:cubicBezTo>
                    <a:pt x="104677" y="215771"/>
                    <a:pt x="73494" y="215771"/>
                    <a:pt x="58862" y="215771"/>
                  </a:cubicBezTo>
                  <a:cubicBezTo>
                    <a:pt x="44229" y="215771"/>
                    <a:pt x="13046" y="215771"/>
                    <a:pt x="0" y="216728"/>
                  </a:cubicBezTo>
                  <a:lnTo>
                    <a:pt x="0" y="201783"/>
                  </a:lnTo>
                  <a:lnTo>
                    <a:pt x="36273" y="201783"/>
                  </a:lnTo>
                  <a:lnTo>
                    <a:pt x="36273" y="13524"/>
                  </a:lnTo>
                  <a:lnTo>
                    <a:pt x="0" y="13524"/>
                  </a:lnTo>
                  <a:lnTo>
                    <a:pt x="0" y="-1421"/>
                  </a:lnTo>
                  <a:cubicBezTo>
                    <a:pt x="13046" y="-462"/>
                    <a:pt x="44229" y="-462"/>
                    <a:pt x="58862" y="-462"/>
                  </a:cubicBezTo>
                  <a:cubicBezTo>
                    <a:pt x="73494" y="-462"/>
                    <a:pt x="104677" y="-462"/>
                    <a:pt x="117723" y="-1421"/>
                  </a:cubicBezTo>
                  <a:lnTo>
                    <a:pt x="117723" y="13524"/>
                  </a:lnTo>
                  <a:lnTo>
                    <a:pt x="81450" y="13524"/>
                  </a:lnTo>
                  <a:lnTo>
                    <a:pt x="81450" y="201783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C2186E-316F-0015-62E3-EBC9E508654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7937039" y="-16971158"/>
              <a:ext cx="211590" cy="211795"/>
            </a:xfrm>
            <a:custGeom>
              <a:avLst/>
              <a:gdLst>
                <a:gd name="connsiteX0" fmla="*/ 112313 w 211590"/>
                <a:gd name="connsiteY0" fmla="*/ 98115 h 211795"/>
                <a:gd name="connsiteX1" fmla="*/ 201090 w 211590"/>
                <a:gd name="connsiteY1" fmla="*/ 98115 h 211795"/>
                <a:gd name="connsiteX2" fmla="*/ 211590 w 211590"/>
                <a:gd name="connsiteY2" fmla="*/ 104478 h 211795"/>
                <a:gd name="connsiteX3" fmla="*/ 201090 w 211590"/>
                <a:gd name="connsiteY3" fmla="*/ 110834 h 211795"/>
                <a:gd name="connsiteX4" fmla="*/ 112313 w 211590"/>
                <a:gd name="connsiteY4" fmla="*/ 110834 h 211795"/>
                <a:gd name="connsiteX5" fmla="*/ 112313 w 211590"/>
                <a:gd name="connsiteY5" fmla="*/ 199881 h 211795"/>
                <a:gd name="connsiteX6" fmla="*/ 105955 w 211590"/>
                <a:gd name="connsiteY6" fmla="*/ 210376 h 211795"/>
                <a:gd name="connsiteX7" fmla="*/ 99587 w 211590"/>
                <a:gd name="connsiteY7" fmla="*/ 199881 h 211795"/>
                <a:gd name="connsiteX8" fmla="*/ 99587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7 w 211590"/>
                <a:gd name="connsiteY12" fmla="*/ 98115 h 211795"/>
                <a:gd name="connsiteX13" fmla="*/ 99587 w 211590"/>
                <a:gd name="connsiteY13" fmla="*/ 9077 h 211795"/>
                <a:gd name="connsiteX14" fmla="*/ 105955 w 211590"/>
                <a:gd name="connsiteY14" fmla="*/ -1419 h 211795"/>
                <a:gd name="connsiteX15" fmla="*/ 112313 w 211590"/>
                <a:gd name="connsiteY15" fmla="*/ 9077 h 211795"/>
                <a:gd name="connsiteX16" fmla="*/ 112313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3" y="98115"/>
                  </a:moveTo>
                  <a:lnTo>
                    <a:pt x="201090" y="98115"/>
                  </a:lnTo>
                  <a:cubicBezTo>
                    <a:pt x="205541" y="98115"/>
                    <a:pt x="211590" y="98115"/>
                    <a:pt x="211590" y="104478"/>
                  </a:cubicBezTo>
                  <a:cubicBezTo>
                    <a:pt x="211590" y="110834"/>
                    <a:pt x="205541" y="110834"/>
                    <a:pt x="201090" y="110834"/>
                  </a:cubicBezTo>
                  <a:lnTo>
                    <a:pt x="112313" y="110834"/>
                  </a:lnTo>
                  <a:lnTo>
                    <a:pt x="112313" y="199881"/>
                  </a:lnTo>
                  <a:cubicBezTo>
                    <a:pt x="112313" y="204330"/>
                    <a:pt x="112313" y="210376"/>
                    <a:pt x="105955" y="210376"/>
                  </a:cubicBezTo>
                  <a:cubicBezTo>
                    <a:pt x="99587" y="210376"/>
                    <a:pt x="99587" y="204330"/>
                    <a:pt x="99587" y="199881"/>
                  </a:cubicBezTo>
                  <a:lnTo>
                    <a:pt x="99587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7" y="98115"/>
                  </a:lnTo>
                  <a:lnTo>
                    <a:pt x="99587" y="9077"/>
                  </a:lnTo>
                  <a:cubicBezTo>
                    <a:pt x="99587" y="4627"/>
                    <a:pt x="99587" y="-1419"/>
                    <a:pt x="105955" y="-1419"/>
                  </a:cubicBezTo>
                  <a:cubicBezTo>
                    <a:pt x="112313" y="-1419"/>
                    <a:pt x="112313" y="4627"/>
                    <a:pt x="112313" y="9077"/>
                  </a:cubicBezTo>
                  <a:lnTo>
                    <a:pt x="112313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D22E1EA-040C-EDCE-1819-A38F4A6CFC5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V="1">
              <a:off x="8318174" y="-17054662"/>
              <a:ext cx="114868" cy="9857"/>
            </a:xfrm>
            <a:custGeom>
              <a:avLst/>
              <a:gdLst>
                <a:gd name="connsiteX0" fmla="*/ 114868 w 114868"/>
                <a:gd name="connsiteY0" fmla="*/ -1431 h 9857"/>
                <a:gd name="connsiteX1" fmla="*/ 114868 w 114868"/>
                <a:gd name="connsiteY1" fmla="*/ 8427 h 9857"/>
                <a:gd name="connsiteX2" fmla="*/ 0 w 114868"/>
                <a:gd name="connsiteY2" fmla="*/ 8427 h 9857"/>
                <a:gd name="connsiteX3" fmla="*/ 0 w 114868"/>
                <a:gd name="connsiteY3" fmla="*/ -1431 h 9857"/>
                <a:gd name="connsiteX4" fmla="*/ 114868 w 114868"/>
                <a:gd name="connsiteY4" fmla="*/ -1431 h 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68" h="9857">
                  <a:moveTo>
                    <a:pt x="114868" y="-1431"/>
                  </a:moveTo>
                  <a:lnTo>
                    <a:pt x="114868" y="8427"/>
                  </a:lnTo>
                  <a:lnTo>
                    <a:pt x="0" y="8427"/>
                  </a:lnTo>
                  <a:lnTo>
                    <a:pt x="0" y="-1431"/>
                  </a:lnTo>
                  <a:lnTo>
                    <a:pt x="114868" y="-1431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2C4D921-7A7D-98E9-2C2E-4F2FF8B2D29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V="1">
              <a:off x="8250465" y="-17007721"/>
              <a:ext cx="250079" cy="221960"/>
            </a:xfrm>
            <a:custGeom>
              <a:avLst/>
              <a:gdLst>
                <a:gd name="connsiteX0" fmla="*/ 137766 w 250079"/>
                <a:gd name="connsiteY0" fmla="*/ 212278 h 221960"/>
                <a:gd name="connsiteX1" fmla="*/ 125040 w 250079"/>
                <a:gd name="connsiteY1" fmla="*/ 220539 h 221960"/>
                <a:gd name="connsiteX2" fmla="*/ 112632 w 250079"/>
                <a:gd name="connsiteY2" fmla="*/ 212278 h 221960"/>
                <a:gd name="connsiteX3" fmla="*/ 33727 w 250079"/>
                <a:gd name="connsiteY3" fmla="*/ 20836 h 221960"/>
                <a:gd name="connsiteX4" fmla="*/ 6678 w 250079"/>
                <a:gd name="connsiteY4" fmla="*/ 13524 h 221960"/>
                <a:gd name="connsiteX5" fmla="*/ 0 w 250079"/>
                <a:gd name="connsiteY5" fmla="*/ 13524 h 221960"/>
                <a:gd name="connsiteX6" fmla="*/ 0 w 250079"/>
                <a:gd name="connsiteY6" fmla="*/ -1421 h 221960"/>
                <a:gd name="connsiteX7" fmla="*/ 37221 w 250079"/>
                <a:gd name="connsiteY7" fmla="*/ -463 h 221960"/>
                <a:gd name="connsiteX8" fmla="*/ 79224 w 250079"/>
                <a:gd name="connsiteY8" fmla="*/ -1421 h 221960"/>
                <a:gd name="connsiteX9" fmla="*/ 79224 w 250079"/>
                <a:gd name="connsiteY9" fmla="*/ 13524 h 221960"/>
                <a:gd name="connsiteX10" fmla="*/ 50906 w 250079"/>
                <a:gd name="connsiteY10" fmla="*/ 17664 h 221960"/>
                <a:gd name="connsiteX11" fmla="*/ 52184 w 250079"/>
                <a:gd name="connsiteY11" fmla="*/ 21473 h 221960"/>
                <a:gd name="connsiteX12" fmla="*/ 68085 w 250079"/>
                <a:gd name="connsiteY12" fmla="*/ 59952 h 221960"/>
                <a:gd name="connsiteX13" fmla="*/ 153358 w 250079"/>
                <a:gd name="connsiteY13" fmla="*/ 59952 h 221960"/>
                <a:gd name="connsiteX14" fmla="*/ 172452 w 250079"/>
                <a:gd name="connsiteY14" fmla="*/ 13524 h 221960"/>
                <a:gd name="connsiteX15" fmla="*/ 142218 w 250079"/>
                <a:gd name="connsiteY15" fmla="*/ 13524 h 221960"/>
                <a:gd name="connsiteX16" fmla="*/ 142218 w 250079"/>
                <a:gd name="connsiteY16" fmla="*/ -1421 h 221960"/>
                <a:gd name="connsiteX17" fmla="*/ 198225 w 250079"/>
                <a:gd name="connsiteY17" fmla="*/ -463 h 221960"/>
                <a:gd name="connsiteX18" fmla="*/ 250079 w 250079"/>
                <a:gd name="connsiteY18" fmla="*/ -1421 h 221960"/>
                <a:gd name="connsiteX19" fmla="*/ 250079 w 250079"/>
                <a:gd name="connsiteY19" fmla="*/ 13524 h 221960"/>
                <a:gd name="connsiteX20" fmla="*/ 219216 w 250079"/>
                <a:gd name="connsiteY20" fmla="*/ 13524 h 221960"/>
                <a:gd name="connsiteX21" fmla="*/ 137766 w 250079"/>
                <a:gd name="connsiteY21" fmla="*/ 212278 h 221960"/>
                <a:gd name="connsiteX22" fmla="*/ 110726 w 250079"/>
                <a:gd name="connsiteY22" fmla="*/ 163305 h 221960"/>
                <a:gd name="connsiteX23" fmla="*/ 146999 w 250079"/>
                <a:gd name="connsiteY23" fmla="*/ 74897 h 221960"/>
                <a:gd name="connsiteX24" fmla="*/ 74453 w 250079"/>
                <a:gd name="connsiteY24" fmla="*/ 74897 h 221960"/>
                <a:gd name="connsiteX25" fmla="*/ 110726 w 250079"/>
                <a:gd name="connsiteY25" fmla="*/ 163305 h 22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0079" h="221960">
                  <a:moveTo>
                    <a:pt x="137766" y="212278"/>
                  </a:moveTo>
                  <a:cubicBezTo>
                    <a:pt x="134272" y="220539"/>
                    <a:pt x="130450" y="220539"/>
                    <a:pt x="125040" y="220539"/>
                  </a:cubicBezTo>
                  <a:cubicBezTo>
                    <a:pt x="116136" y="220539"/>
                    <a:pt x="114858" y="217994"/>
                    <a:pt x="112632" y="212278"/>
                  </a:cubicBezTo>
                  <a:lnTo>
                    <a:pt x="33727" y="20836"/>
                  </a:lnTo>
                  <a:cubicBezTo>
                    <a:pt x="31821" y="16066"/>
                    <a:pt x="30863" y="13524"/>
                    <a:pt x="6678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1102"/>
                    <a:pt x="27360" y="-463"/>
                    <a:pt x="37221" y="-463"/>
                  </a:cubicBezTo>
                  <a:cubicBezTo>
                    <a:pt x="49639" y="-463"/>
                    <a:pt x="67456" y="-463"/>
                    <a:pt x="79224" y="-1421"/>
                  </a:cubicBezTo>
                  <a:lnTo>
                    <a:pt x="79224" y="13524"/>
                  </a:lnTo>
                  <a:cubicBezTo>
                    <a:pt x="78585" y="13524"/>
                    <a:pt x="50906" y="13524"/>
                    <a:pt x="50906" y="17664"/>
                  </a:cubicBezTo>
                  <a:cubicBezTo>
                    <a:pt x="50906" y="17972"/>
                    <a:pt x="51864" y="21156"/>
                    <a:pt x="52184" y="21473"/>
                  </a:cubicBezTo>
                  <a:lnTo>
                    <a:pt x="68085" y="59952"/>
                  </a:lnTo>
                  <a:lnTo>
                    <a:pt x="153358" y="59952"/>
                  </a:lnTo>
                  <a:lnTo>
                    <a:pt x="172452" y="13524"/>
                  </a:lnTo>
                  <a:lnTo>
                    <a:pt x="142218" y="13524"/>
                  </a:lnTo>
                  <a:lnTo>
                    <a:pt x="142218" y="-1421"/>
                  </a:lnTo>
                  <a:cubicBezTo>
                    <a:pt x="154316" y="-463"/>
                    <a:pt x="184540" y="-463"/>
                    <a:pt x="198225" y="-463"/>
                  </a:cubicBezTo>
                  <a:cubicBezTo>
                    <a:pt x="210951" y="-463"/>
                    <a:pt x="238949" y="-463"/>
                    <a:pt x="250079" y="-1421"/>
                  </a:cubicBezTo>
                  <a:lnTo>
                    <a:pt x="250079" y="13524"/>
                  </a:lnTo>
                  <a:lnTo>
                    <a:pt x="219216" y="13524"/>
                  </a:lnTo>
                  <a:lnTo>
                    <a:pt x="137766" y="212278"/>
                  </a:lnTo>
                  <a:close/>
                  <a:moveTo>
                    <a:pt x="110726" y="163305"/>
                  </a:moveTo>
                  <a:lnTo>
                    <a:pt x="146999" y="74897"/>
                  </a:lnTo>
                  <a:lnTo>
                    <a:pt x="74453" y="74897"/>
                  </a:lnTo>
                  <a:lnTo>
                    <a:pt x="110726" y="16330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DA0CAF9-20B7-DDB4-ED0F-1A766116E1E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8528099" y="-17056106"/>
              <a:ext cx="83036" cy="381279"/>
            </a:xfrm>
            <a:custGeom>
              <a:avLst/>
              <a:gdLst>
                <a:gd name="connsiteX0" fmla="*/ 83037 w 83036"/>
                <a:gd name="connsiteY0" fmla="*/ 189056 h 381279"/>
                <a:gd name="connsiteX1" fmla="*/ 33409 w 83036"/>
                <a:gd name="connsiteY1" fmla="*/ 351876 h 381279"/>
                <a:gd name="connsiteX2" fmla="*/ 3813 w 83036"/>
                <a:gd name="connsiteY2" fmla="*/ 379860 h 381279"/>
                <a:gd name="connsiteX3" fmla="*/ 0 w 83036"/>
                <a:gd name="connsiteY3" fmla="*/ 376678 h 381279"/>
                <a:gd name="connsiteX4" fmla="*/ 1907 w 83036"/>
                <a:gd name="connsiteY4" fmla="*/ 373506 h 381279"/>
                <a:gd name="connsiteX5" fmla="*/ 50907 w 83036"/>
                <a:gd name="connsiteY5" fmla="*/ 280648 h 381279"/>
                <a:gd name="connsiteX6" fmla="*/ 61088 w 83036"/>
                <a:gd name="connsiteY6" fmla="*/ 189375 h 381279"/>
                <a:gd name="connsiteX7" fmla="*/ 49949 w 83036"/>
                <a:gd name="connsiteY7" fmla="*/ 93662 h 381279"/>
                <a:gd name="connsiteX8" fmla="*/ 2855 w 83036"/>
                <a:gd name="connsiteY8" fmla="*/ 5893 h 381279"/>
                <a:gd name="connsiteX9" fmla="*/ 0 w 83036"/>
                <a:gd name="connsiteY9" fmla="*/ 1763 h 381279"/>
                <a:gd name="connsiteX10" fmla="*/ 3813 w 83036"/>
                <a:gd name="connsiteY10" fmla="*/ -1419 h 381279"/>
                <a:gd name="connsiteX11" fmla="*/ 29905 w 83036"/>
                <a:gd name="connsiteY11" fmla="*/ 22434 h 381279"/>
                <a:gd name="connsiteX12" fmla="*/ 83037 w 83036"/>
                <a:gd name="connsiteY12" fmla="*/ 189056 h 3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36" h="381279">
                  <a:moveTo>
                    <a:pt x="83037" y="189056"/>
                  </a:moveTo>
                  <a:cubicBezTo>
                    <a:pt x="83037" y="234217"/>
                    <a:pt x="75082" y="298135"/>
                    <a:pt x="33409" y="351876"/>
                  </a:cubicBezTo>
                  <a:cubicBezTo>
                    <a:pt x="30225" y="355687"/>
                    <a:pt x="9542" y="379860"/>
                    <a:pt x="3813" y="379860"/>
                  </a:cubicBezTo>
                  <a:cubicBezTo>
                    <a:pt x="2226" y="379860"/>
                    <a:pt x="0" y="379221"/>
                    <a:pt x="0" y="376678"/>
                  </a:cubicBezTo>
                  <a:cubicBezTo>
                    <a:pt x="0" y="375410"/>
                    <a:pt x="629" y="374453"/>
                    <a:pt x="1907" y="373506"/>
                  </a:cubicBezTo>
                  <a:cubicBezTo>
                    <a:pt x="17178" y="356965"/>
                    <a:pt x="37860" y="331207"/>
                    <a:pt x="50907" y="280648"/>
                  </a:cubicBezTo>
                  <a:cubicBezTo>
                    <a:pt x="58223" y="251705"/>
                    <a:pt x="61088" y="218953"/>
                    <a:pt x="61088" y="189375"/>
                  </a:cubicBezTo>
                  <a:cubicBezTo>
                    <a:pt x="61088" y="157261"/>
                    <a:pt x="58223" y="124828"/>
                    <a:pt x="49949" y="93662"/>
                  </a:cubicBezTo>
                  <a:cubicBezTo>
                    <a:pt x="37860" y="49140"/>
                    <a:pt x="19085" y="23700"/>
                    <a:pt x="2855" y="5893"/>
                  </a:cubicBezTo>
                  <a:cubicBezTo>
                    <a:pt x="0" y="3031"/>
                    <a:pt x="0" y="2392"/>
                    <a:pt x="0" y="1763"/>
                  </a:cubicBezTo>
                  <a:cubicBezTo>
                    <a:pt x="0" y="-782"/>
                    <a:pt x="2226" y="-1419"/>
                    <a:pt x="3813" y="-1419"/>
                  </a:cubicBezTo>
                  <a:cubicBezTo>
                    <a:pt x="8584" y="-1419"/>
                    <a:pt x="26082" y="17974"/>
                    <a:pt x="29905" y="22434"/>
                  </a:cubicBezTo>
                  <a:cubicBezTo>
                    <a:pt x="62355" y="60912"/>
                    <a:pt x="83037" y="118145"/>
                    <a:pt x="83037" y="189056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B4234B-8AA4-9093-CB5A-E3ED6432DCD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V="1">
              <a:off x="8748473" y="-16971158"/>
              <a:ext cx="211590" cy="211795"/>
            </a:xfrm>
            <a:custGeom>
              <a:avLst/>
              <a:gdLst>
                <a:gd name="connsiteX0" fmla="*/ 112314 w 211590"/>
                <a:gd name="connsiteY0" fmla="*/ 98115 h 211795"/>
                <a:gd name="connsiteX1" fmla="*/ 201090 w 211590"/>
                <a:gd name="connsiteY1" fmla="*/ 98115 h 211795"/>
                <a:gd name="connsiteX2" fmla="*/ 211591 w 211590"/>
                <a:gd name="connsiteY2" fmla="*/ 104478 h 211795"/>
                <a:gd name="connsiteX3" fmla="*/ 201090 w 211590"/>
                <a:gd name="connsiteY3" fmla="*/ 110834 h 211795"/>
                <a:gd name="connsiteX4" fmla="*/ 112314 w 211590"/>
                <a:gd name="connsiteY4" fmla="*/ 110834 h 211795"/>
                <a:gd name="connsiteX5" fmla="*/ 112314 w 211590"/>
                <a:gd name="connsiteY5" fmla="*/ 199881 h 211795"/>
                <a:gd name="connsiteX6" fmla="*/ 105955 w 211590"/>
                <a:gd name="connsiteY6" fmla="*/ 210376 h 211795"/>
                <a:gd name="connsiteX7" fmla="*/ 99587 w 211590"/>
                <a:gd name="connsiteY7" fmla="*/ 199881 h 211795"/>
                <a:gd name="connsiteX8" fmla="*/ 99587 w 211590"/>
                <a:gd name="connsiteY8" fmla="*/ 110834 h 211795"/>
                <a:gd name="connsiteX9" fmla="*/ 10501 w 211590"/>
                <a:gd name="connsiteY9" fmla="*/ 110834 h 211795"/>
                <a:gd name="connsiteX10" fmla="*/ 0 w 211590"/>
                <a:gd name="connsiteY10" fmla="*/ 104478 h 211795"/>
                <a:gd name="connsiteX11" fmla="*/ 10501 w 211590"/>
                <a:gd name="connsiteY11" fmla="*/ 98115 h 211795"/>
                <a:gd name="connsiteX12" fmla="*/ 99587 w 211590"/>
                <a:gd name="connsiteY12" fmla="*/ 98115 h 211795"/>
                <a:gd name="connsiteX13" fmla="*/ 99587 w 211590"/>
                <a:gd name="connsiteY13" fmla="*/ 9077 h 211795"/>
                <a:gd name="connsiteX14" fmla="*/ 105955 w 211590"/>
                <a:gd name="connsiteY14" fmla="*/ -1419 h 211795"/>
                <a:gd name="connsiteX15" fmla="*/ 112314 w 211590"/>
                <a:gd name="connsiteY15" fmla="*/ 9077 h 211795"/>
                <a:gd name="connsiteX16" fmla="*/ 112314 w 211590"/>
                <a:gd name="connsiteY16" fmla="*/ 98115 h 2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590" h="211795">
                  <a:moveTo>
                    <a:pt x="112314" y="98115"/>
                  </a:moveTo>
                  <a:lnTo>
                    <a:pt x="201090" y="98115"/>
                  </a:lnTo>
                  <a:cubicBezTo>
                    <a:pt x="205541" y="98115"/>
                    <a:pt x="211591" y="98115"/>
                    <a:pt x="211591" y="104478"/>
                  </a:cubicBezTo>
                  <a:cubicBezTo>
                    <a:pt x="211591" y="110834"/>
                    <a:pt x="205541" y="110834"/>
                    <a:pt x="201090" y="110834"/>
                  </a:cubicBezTo>
                  <a:lnTo>
                    <a:pt x="112314" y="110834"/>
                  </a:lnTo>
                  <a:lnTo>
                    <a:pt x="112314" y="199881"/>
                  </a:lnTo>
                  <a:cubicBezTo>
                    <a:pt x="112314" y="204330"/>
                    <a:pt x="112314" y="210376"/>
                    <a:pt x="105955" y="210376"/>
                  </a:cubicBezTo>
                  <a:cubicBezTo>
                    <a:pt x="99587" y="210376"/>
                    <a:pt x="99587" y="204330"/>
                    <a:pt x="99587" y="199881"/>
                  </a:cubicBezTo>
                  <a:lnTo>
                    <a:pt x="99587" y="110834"/>
                  </a:lnTo>
                  <a:lnTo>
                    <a:pt x="10501" y="110834"/>
                  </a:lnTo>
                  <a:cubicBezTo>
                    <a:pt x="6049" y="110834"/>
                    <a:pt x="0" y="110834"/>
                    <a:pt x="0" y="104478"/>
                  </a:cubicBezTo>
                  <a:cubicBezTo>
                    <a:pt x="0" y="98115"/>
                    <a:pt x="6049" y="98115"/>
                    <a:pt x="10501" y="98115"/>
                  </a:cubicBezTo>
                  <a:lnTo>
                    <a:pt x="99587" y="98115"/>
                  </a:lnTo>
                  <a:lnTo>
                    <a:pt x="99587" y="9077"/>
                  </a:lnTo>
                  <a:cubicBezTo>
                    <a:pt x="99587" y="4627"/>
                    <a:pt x="99587" y="-1419"/>
                    <a:pt x="105955" y="-1419"/>
                  </a:cubicBezTo>
                  <a:cubicBezTo>
                    <a:pt x="112314" y="-1419"/>
                    <a:pt x="112314" y="4627"/>
                    <a:pt x="112314" y="9077"/>
                  </a:cubicBezTo>
                  <a:lnTo>
                    <a:pt x="112314" y="98115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86F0181-A28F-7B0C-602A-C8B3FE86F47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V="1">
              <a:off x="9061292" y="-17003910"/>
              <a:ext cx="261218" cy="218149"/>
            </a:xfrm>
            <a:custGeom>
              <a:avLst/>
              <a:gdLst>
                <a:gd name="connsiteX0" fmla="*/ 83367 w 261218"/>
                <a:gd name="connsiteY0" fmla="*/ 212588 h 218149"/>
                <a:gd name="connsiteX1" fmla="*/ 72866 w 261218"/>
                <a:gd name="connsiteY1" fmla="*/ 216728 h 218149"/>
                <a:gd name="connsiteX2" fmla="*/ 0 w 261218"/>
                <a:gd name="connsiteY2" fmla="*/ 216728 h 218149"/>
                <a:gd name="connsiteX3" fmla="*/ 0 w 261218"/>
                <a:gd name="connsiteY3" fmla="*/ 201783 h 218149"/>
                <a:gd name="connsiteX4" fmla="*/ 34367 w 261218"/>
                <a:gd name="connsiteY4" fmla="*/ 201783 h 218149"/>
                <a:gd name="connsiteX5" fmla="*/ 34367 w 261218"/>
                <a:gd name="connsiteY5" fmla="*/ 22752 h 218149"/>
                <a:gd name="connsiteX6" fmla="*/ 25134 w 261218"/>
                <a:gd name="connsiteY6" fmla="*/ 14480 h 218149"/>
                <a:gd name="connsiteX7" fmla="*/ 7956 w 261218"/>
                <a:gd name="connsiteY7" fmla="*/ 13524 h 218149"/>
                <a:gd name="connsiteX8" fmla="*/ 0 w 261218"/>
                <a:gd name="connsiteY8" fmla="*/ 13524 h 218149"/>
                <a:gd name="connsiteX9" fmla="*/ 0 w 261218"/>
                <a:gd name="connsiteY9" fmla="*/ -1421 h 218149"/>
                <a:gd name="connsiteX10" fmla="*/ 42642 w 261218"/>
                <a:gd name="connsiteY10" fmla="*/ -462 h 218149"/>
                <a:gd name="connsiteX11" fmla="*/ 85592 w 261218"/>
                <a:gd name="connsiteY11" fmla="*/ -1421 h 218149"/>
                <a:gd name="connsiteX12" fmla="*/ 85592 w 261218"/>
                <a:gd name="connsiteY12" fmla="*/ 13524 h 218149"/>
                <a:gd name="connsiteX13" fmla="*/ 77637 w 261218"/>
                <a:gd name="connsiteY13" fmla="*/ 13524 h 218149"/>
                <a:gd name="connsiteX14" fmla="*/ 60768 w 261218"/>
                <a:gd name="connsiteY14" fmla="*/ 14480 h 218149"/>
                <a:gd name="connsiteX15" fmla="*/ 51226 w 261218"/>
                <a:gd name="connsiteY15" fmla="*/ 22752 h 218149"/>
                <a:gd name="connsiteX16" fmla="*/ 51226 w 261218"/>
                <a:gd name="connsiteY16" fmla="*/ 189064 h 218149"/>
                <a:gd name="connsiteX17" fmla="*/ 209674 w 261218"/>
                <a:gd name="connsiteY17" fmla="*/ 2710 h 218149"/>
                <a:gd name="connsiteX18" fmla="*/ 218269 w 261218"/>
                <a:gd name="connsiteY18" fmla="*/ -1421 h 218149"/>
                <a:gd name="connsiteX19" fmla="*/ 226862 w 261218"/>
                <a:gd name="connsiteY19" fmla="*/ 8754 h 218149"/>
                <a:gd name="connsiteX20" fmla="*/ 226862 w 261218"/>
                <a:gd name="connsiteY20" fmla="*/ 192555 h 218149"/>
                <a:gd name="connsiteX21" fmla="*/ 236086 w 261218"/>
                <a:gd name="connsiteY21" fmla="*/ 200827 h 218149"/>
                <a:gd name="connsiteX22" fmla="*/ 253264 w 261218"/>
                <a:gd name="connsiteY22" fmla="*/ 201783 h 218149"/>
                <a:gd name="connsiteX23" fmla="*/ 261219 w 261218"/>
                <a:gd name="connsiteY23" fmla="*/ 201783 h 218149"/>
                <a:gd name="connsiteX24" fmla="*/ 261219 w 261218"/>
                <a:gd name="connsiteY24" fmla="*/ 216728 h 218149"/>
                <a:gd name="connsiteX25" fmla="*/ 218588 w 261218"/>
                <a:gd name="connsiteY25" fmla="*/ 215771 h 218149"/>
                <a:gd name="connsiteX26" fmla="*/ 175636 w 261218"/>
                <a:gd name="connsiteY26" fmla="*/ 216728 h 218149"/>
                <a:gd name="connsiteX27" fmla="*/ 175636 w 261218"/>
                <a:gd name="connsiteY27" fmla="*/ 201783 h 218149"/>
                <a:gd name="connsiteX28" fmla="*/ 183592 w 261218"/>
                <a:gd name="connsiteY28" fmla="*/ 201783 h 218149"/>
                <a:gd name="connsiteX29" fmla="*/ 200451 w 261218"/>
                <a:gd name="connsiteY29" fmla="*/ 200827 h 218149"/>
                <a:gd name="connsiteX30" fmla="*/ 209994 w 261218"/>
                <a:gd name="connsiteY30" fmla="*/ 192555 h 218149"/>
                <a:gd name="connsiteX31" fmla="*/ 209994 w 261218"/>
                <a:gd name="connsiteY31" fmla="*/ 63773 h 218149"/>
                <a:gd name="connsiteX32" fmla="*/ 83367 w 261218"/>
                <a:gd name="connsiteY32" fmla="*/ 212588 h 21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18" h="218149">
                  <a:moveTo>
                    <a:pt x="83367" y="212588"/>
                  </a:moveTo>
                  <a:cubicBezTo>
                    <a:pt x="79864" y="216408"/>
                    <a:pt x="79544" y="216728"/>
                    <a:pt x="72866" y="216728"/>
                  </a:cubicBezTo>
                  <a:lnTo>
                    <a:pt x="0" y="216728"/>
                  </a:lnTo>
                  <a:lnTo>
                    <a:pt x="0" y="201783"/>
                  </a:lnTo>
                  <a:lnTo>
                    <a:pt x="34367" y="201783"/>
                  </a:lnTo>
                  <a:lnTo>
                    <a:pt x="34367" y="22752"/>
                  </a:lnTo>
                  <a:cubicBezTo>
                    <a:pt x="34367" y="15749"/>
                    <a:pt x="34048" y="15429"/>
                    <a:pt x="25134" y="14480"/>
                  </a:cubicBezTo>
                  <a:cubicBezTo>
                    <a:pt x="17498" y="13524"/>
                    <a:pt x="16869" y="13524"/>
                    <a:pt x="7956" y="13524"/>
                  </a:cubicBezTo>
                  <a:lnTo>
                    <a:pt x="0" y="13524"/>
                  </a:lnTo>
                  <a:lnTo>
                    <a:pt x="0" y="-1421"/>
                  </a:lnTo>
                  <a:cubicBezTo>
                    <a:pt x="12088" y="-462"/>
                    <a:pt x="30225" y="-462"/>
                    <a:pt x="42642" y="-462"/>
                  </a:cubicBezTo>
                  <a:cubicBezTo>
                    <a:pt x="55997" y="-462"/>
                    <a:pt x="72547" y="-462"/>
                    <a:pt x="85592" y="-1421"/>
                  </a:cubicBezTo>
                  <a:lnTo>
                    <a:pt x="85592" y="13524"/>
                  </a:lnTo>
                  <a:lnTo>
                    <a:pt x="77637" y="13524"/>
                  </a:lnTo>
                  <a:cubicBezTo>
                    <a:pt x="71908" y="13524"/>
                    <a:pt x="66498" y="13843"/>
                    <a:pt x="60768" y="14480"/>
                  </a:cubicBezTo>
                  <a:cubicBezTo>
                    <a:pt x="51546" y="15429"/>
                    <a:pt x="51226" y="15749"/>
                    <a:pt x="51226" y="22752"/>
                  </a:cubicBezTo>
                  <a:lnTo>
                    <a:pt x="51226" y="189064"/>
                  </a:lnTo>
                  <a:lnTo>
                    <a:pt x="209674" y="2710"/>
                  </a:lnTo>
                  <a:cubicBezTo>
                    <a:pt x="212858" y="-1102"/>
                    <a:pt x="213178" y="-1421"/>
                    <a:pt x="218269" y="-1421"/>
                  </a:cubicBezTo>
                  <a:cubicBezTo>
                    <a:pt x="226862" y="-1421"/>
                    <a:pt x="226862" y="1441"/>
                    <a:pt x="226862" y="8754"/>
                  </a:cubicBezTo>
                  <a:lnTo>
                    <a:pt x="226862" y="192555"/>
                  </a:lnTo>
                  <a:cubicBezTo>
                    <a:pt x="226862" y="199560"/>
                    <a:pt x="227182" y="199868"/>
                    <a:pt x="236086" y="200827"/>
                  </a:cubicBezTo>
                  <a:cubicBezTo>
                    <a:pt x="243721" y="201783"/>
                    <a:pt x="244360" y="201783"/>
                    <a:pt x="253264" y="201783"/>
                  </a:cubicBezTo>
                  <a:lnTo>
                    <a:pt x="261219" y="201783"/>
                  </a:lnTo>
                  <a:lnTo>
                    <a:pt x="261219" y="216728"/>
                  </a:lnTo>
                  <a:cubicBezTo>
                    <a:pt x="249132" y="215771"/>
                    <a:pt x="230995" y="215771"/>
                    <a:pt x="218588" y="215771"/>
                  </a:cubicBezTo>
                  <a:cubicBezTo>
                    <a:pt x="205223" y="215771"/>
                    <a:pt x="188683" y="215771"/>
                    <a:pt x="175636" y="216728"/>
                  </a:cubicBezTo>
                  <a:lnTo>
                    <a:pt x="175636" y="201783"/>
                  </a:lnTo>
                  <a:lnTo>
                    <a:pt x="183592" y="201783"/>
                  </a:lnTo>
                  <a:cubicBezTo>
                    <a:pt x="189311" y="201783"/>
                    <a:pt x="194721" y="201464"/>
                    <a:pt x="200451" y="200827"/>
                  </a:cubicBezTo>
                  <a:cubicBezTo>
                    <a:pt x="209674" y="199868"/>
                    <a:pt x="209994" y="199560"/>
                    <a:pt x="209994" y="192555"/>
                  </a:cubicBezTo>
                  <a:lnTo>
                    <a:pt x="209994" y="63773"/>
                  </a:lnTo>
                  <a:lnTo>
                    <a:pt x="83367" y="212588"/>
                  </a:ln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4881B4-6F29-97A6-4A13-876B3737F7F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9351090" y="-16836263"/>
              <a:ext cx="88886" cy="100420"/>
            </a:xfrm>
            <a:custGeom>
              <a:avLst/>
              <a:gdLst>
                <a:gd name="connsiteX0" fmla="*/ 80202 w 88886"/>
                <a:gd name="connsiteY0" fmla="*/ 84531 h 100420"/>
                <a:gd name="connsiteX1" fmla="*/ 70839 w 88886"/>
                <a:gd name="connsiteY1" fmla="*/ 74066 h 100420"/>
                <a:gd name="connsiteX2" fmla="*/ 78196 w 88886"/>
                <a:gd name="connsiteY2" fmla="*/ 66942 h 100420"/>
                <a:gd name="connsiteX3" fmla="*/ 88886 w 88886"/>
                <a:gd name="connsiteY3" fmla="*/ 79632 h 100420"/>
                <a:gd name="connsiteX4" fmla="*/ 59260 w 88886"/>
                <a:gd name="connsiteY4" fmla="*/ 99006 h 100420"/>
                <a:gd name="connsiteX5" fmla="*/ 18266 w 88886"/>
                <a:gd name="connsiteY5" fmla="*/ 66494 h 100420"/>
                <a:gd name="connsiteX6" fmla="*/ 26061 w 88886"/>
                <a:gd name="connsiteY6" fmla="*/ 50242 h 100420"/>
                <a:gd name="connsiteX7" fmla="*/ 51235 w 88886"/>
                <a:gd name="connsiteY7" fmla="*/ 42232 h 100420"/>
                <a:gd name="connsiteX8" fmla="*/ 70180 w 88886"/>
                <a:gd name="connsiteY8" fmla="*/ 27526 h 100420"/>
                <a:gd name="connsiteX9" fmla="*/ 58372 w 88886"/>
                <a:gd name="connsiteY9" fmla="*/ 9719 h 100420"/>
                <a:gd name="connsiteX10" fmla="*/ 36093 w 88886"/>
                <a:gd name="connsiteY10" fmla="*/ 4821 h 100420"/>
                <a:gd name="connsiteX11" fmla="*/ 9352 w 88886"/>
                <a:gd name="connsiteY11" fmla="*/ 14170 h 100420"/>
                <a:gd name="connsiteX12" fmla="*/ 21610 w 88886"/>
                <a:gd name="connsiteY12" fmla="*/ 26858 h 100420"/>
                <a:gd name="connsiteX13" fmla="*/ 12916 w 88886"/>
                <a:gd name="connsiteY13" fmla="*/ 35098 h 100420"/>
                <a:gd name="connsiteX14" fmla="*/ 0 w 88886"/>
                <a:gd name="connsiteY14" fmla="*/ 20185 h 100420"/>
                <a:gd name="connsiteX15" fmla="*/ 35864 w 88886"/>
                <a:gd name="connsiteY15" fmla="*/ -1414 h 100420"/>
                <a:gd name="connsiteX16" fmla="*/ 84434 w 88886"/>
                <a:gd name="connsiteY16" fmla="*/ 35328 h 100420"/>
                <a:gd name="connsiteX17" fmla="*/ 53691 w 88886"/>
                <a:gd name="connsiteY17" fmla="*/ 61375 h 100420"/>
                <a:gd name="connsiteX18" fmla="*/ 44777 w 88886"/>
                <a:gd name="connsiteY18" fmla="*/ 63162 h 100420"/>
                <a:gd name="connsiteX19" fmla="*/ 32520 w 88886"/>
                <a:gd name="connsiteY19" fmla="*/ 74296 h 100420"/>
                <a:gd name="connsiteX20" fmla="*/ 41433 w 88886"/>
                <a:gd name="connsiteY20" fmla="*/ 88541 h 100420"/>
                <a:gd name="connsiteX21" fmla="*/ 59041 w 88886"/>
                <a:gd name="connsiteY21" fmla="*/ 92771 h 100420"/>
                <a:gd name="connsiteX22" fmla="*/ 80202 w 88886"/>
                <a:gd name="connsiteY22" fmla="*/ 84531 h 10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886" h="100420">
                  <a:moveTo>
                    <a:pt x="80202" y="84531"/>
                  </a:moveTo>
                  <a:cubicBezTo>
                    <a:pt x="74413" y="83194"/>
                    <a:pt x="70839" y="78526"/>
                    <a:pt x="70839" y="74066"/>
                  </a:cubicBezTo>
                  <a:cubicBezTo>
                    <a:pt x="70839" y="68947"/>
                    <a:pt x="75301" y="66942"/>
                    <a:pt x="78196" y="66942"/>
                  </a:cubicBezTo>
                  <a:cubicBezTo>
                    <a:pt x="80421" y="66942"/>
                    <a:pt x="88886" y="68279"/>
                    <a:pt x="88886" y="79632"/>
                  </a:cubicBezTo>
                  <a:cubicBezTo>
                    <a:pt x="88886" y="94108"/>
                    <a:pt x="72845" y="99006"/>
                    <a:pt x="59260" y="99006"/>
                  </a:cubicBezTo>
                  <a:cubicBezTo>
                    <a:pt x="24505" y="99006"/>
                    <a:pt x="18266" y="73397"/>
                    <a:pt x="18266" y="66494"/>
                  </a:cubicBezTo>
                  <a:cubicBezTo>
                    <a:pt x="18266" y="58264"/>
                    <a:pt x="22947" y="52917"/>
                    <a:pt x="26061" y="50242"/>
                  </a:cubicBezTo>
                  <a:cubicBezTo>
                    <a:pt x="31851" y="45793"/>
                    <a:pt x="35864" y="44895"/>
                    <a:pt x="51235" y="42232"/>
                  </a:cubicBezTo>
                  <a:cubicBezTo>
                    <a:pt x="55917" y="41333"/>
                    <a:pt x="70180" y="38660"/>
                    <a:pt x="70180" y="27526"/>
                  </a:cubicBezTo>
                  <a:cubicBezTo>
                    <a:pt x="70180" y="23746"/>
                    <a:pt x="67725" y="15286"/>
                    <a:pt x="58372" y="9719"/>
                  </a:cubicBezTo>
                  <a:cubicBezTo>
                    <a:pt x="49678" y="4821"/>
                    <a:pt x="38759" y="4821"/>
                    <a:pt x="36093" y="4821"/>
                  </a:cubicBezTo>
                  <a:cubicBezTo>
                    <a:pt x="27179" y="4821"/>
                    <a:pt x="14483" y="6826"/>
                    <a:pt x="9352" y="14170"/>
                  </a:cubicBezTo>
                  <a:cubicBezTo>
                    <a:pt x="16708" y="15056"/>
                    <a:pt x="21610" y="20623"/>
                    <a:pt x="21610" y="26858"/>
                  </a:cubicBezTo>
                  <a:cubicBezTo>
                    <a:pt x="21610" y="32425"/>
                    <a:pt x="17597" y="35098"/>
                    <a:pt x="12916" y="35098"/>
                  </a:cubicBezTo>
                  <a:cubicBezTo>
                    <a:pt x="6458" y="35098"/>
                    <a:pt x="0" y="29981"/>
                    <a:pt x="0" y="20185"/>
                  </a:cubicBezTo>
                  <a:cubicBezTo>
                    <a:pt x="0" y="6826"/>
                    <a:pt x="14253" y="-1414"/>
                    <a:pt x="35864" y="-1414"/>
                  </a:cubicBezTo>
                  <a:cubicBezTo>
                    <a:pt x="76858" y="-1414"/>
                    <a:pt x="84434" y="26640"/>
                    <a:pt x="84434" y="35328"/>
                  </a:cubicBezTo>
                  <a:cubicBezTo>
                    <a:pt x="84434" y="55808"/>
                    <a:pt x="61936" y="59820"/>
                    <a:pt x="53691" y="61375"/>
                  </a:cubicBezTo>
                  <a:cubicBezTo>
                    <a:pt x="51684" y="61825"/>
                    <a:pt x="46114" y="62714"/>
                    <a:pt x="44777" y="63162"/>
                  </a:cubicBezTo>
                  <a:cubicBezTo>
                    <a:pt x="36532" y="64719"/>
                    <a:pt x="32520" y="69397"/>
                    <a:pt x="32520" y="74296"/>
                  </a:cubicBezTo>
                  <a:cubicBezTo>
                    <a:pt x="32520" y="79412"/>
                    <a:pt x="36532" y="85429"/>
                    <a:pt x="41433" y="88541"/>
                  </a:cubicBezTo>
                  <a:cubicBezTo>
                    <a:pt x="47453" y="92333"/>
                    <a:pt x="55248" y="92771"/>
                    <a:pt x="59041" y="92771"/>
                  </a:cubicBezTo>
                  <a:cubicBezTo>
                    <a:pt x="63713" y="92771"/>
                    <a:pt x="75301" y="92103"/>
                    <a:pt x="80202" y="84531"/>
                  </a:cubicBezTo>
                  <a:close/>
                </a:path>
              </a:pathLst>
            </a:custGeom>
            <a:solidFill>
              <a:srgbClr val="000000"/>
            </a:solidFill>
            <a:ln w="355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/>
            </a:p>
          </p:txBody>
        </p:sp>
      </p:grpSp>
      <p:sp>
        <p:nvSpPr>
          <p:cNvPr id="62" name="Content Placeholder 2 2 1">
            <a:extLst>
              <a:ext uri="{FF2B5EF4-FFF2-40B4-BE49-F238E27FC236}">
                <a16:creationId xmlns:a16="http://schemas.microsoft.com/office/drawing/2014/main" id="{F643F576-3A62-69E0-BDDA-FAAD9340FC99}"/>
              </a:ext>
            </a:extLst>
          </p:cNvPr>
          <p:cNvSpPr txBox="1">
            <a:spLocks/>
          </p:cNvSpPr>
          <p:nvPr/>
        </p:nvSpPr>
        <p:spPr>
          <a:xfrm>
            <a:off x="852063" y="2511010"/>
            <a:ext cx="1488624" cy="73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Myriad Pro" panose="020B0503030403020204"/>
              </a:rPr>
              <a:t>few root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Myriad Pro" panose="020B0503030403020204"/>
              </a:rPr>
              <a:t>causes</a:t>
            </a:r>
            <a:endParaRPr lang="LID4096" sz="1800" b="1" dirty="0">
              <a:solidFill>
                <a:srgbClr val="C00000"/>
              </a:solidFill>
              <a:latin typeface="Myriad Pro" panose="020B0503030403020204"/>
            </a:endParaRPr>
          </a:p>
        </p:txBody>
      </p:sp>
      <p:sp>
        <p:nvSpPr>
          <p:cNvPr id="63" name="Content Placeholder 2 2 2">
            <a:extLst>
              <a:ext uri="{FF2B5EF4-FFF2-40B4-BE49-F238E27FC236}">
                <a16:creationId xmlns:a16="http://schemas.microsoft.com/office/drawing/2014/main" id="{26830C23-4821-197F-838F-726D9010F628}"/>
              </a:ext>
            </a:extLst>
          </p:cNvPr>
          <p:cNvSpPr txBox="1">
            <a:spLocks/>
          </p:cNvSpPr>
          <p:nvPr/>
        </p:nvSpPr>
        <p:spPr>
          <a:xfrm>
            <a:off x="2144644" y="2509164"/>
            <a:ext cx="822934" cy="361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  <a:latin typeface="Myriad Pro" panose="020B0503030403020204"/>
              </a:rPr>
              <a:t>noise</a:t>
            </a:r>
            <a:endParaRPr lang="LID4096" sz="1800" dirty="0">
              <a:solidFill>
                <a:srgbClr val="92D050"/>
              </a:solidFill>
              <a:latin typeface="Myriad Pro" panose="020B0503030403020204"/>
            </a:endParaRPr>
          </a:p>
        </p:txBody>
      </p:sp>
      <p:cxnSp>
        <p:nvCxnSpPr>
          <p:cNvPr id="896" name="Straight Arrow Connector 895">
            <a:extLst>
              <a:ext uri="{FF2B5EF4-FFF2-40B4-BE49-F238E27FC236}">
                <a16:creationId xmlns:a16="http://schemas.microsoft.com/office/drawing/2014/main" id="{57E6DEAD-2C1F-B35C-8206-3F7E7B30ECC8}"/>
              </a:ext>
            </a:extLst>
          </p:cNvPr>
          <p:cNvCxnSpPr>
            <a:cxnSpLocks/>
          </p:cNvCxnSpPr>
          <p:nvPr/>
        </p:nvCxnSpPr>
        <p:spPr>
          <a:xfrm flipV="1">
            <a:off x="1695563" y="2309631"/>
            <a:ext cx="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Straight Arrow Connector 896">
            <a:extLst>
              <a:ext uri="{FF2B5EF4-FFF2-40B4-BE49-F238E27FC236}">
                <a16:creationId xmlns:a16="http://schemas.microsoft.com/office/drawing/2014/main" id="{D5A6197A-6334-A8CD-A39D-FF24C7D04D72}"/>
              </a:ext>
            </a:extLst>
          </p:cNvPr>
          <p:cNvCxnSpPr>
            <a:cxnSpLocks/>
          </p:cNvCxnSpPr>
          <p:nvPr/>
        </p:nvCxnSpPr>
        <p:spPr>
          <a:xfrm flipV="1">
            <a:off x="2318920" y="2310217"/>
            <a:ext cx="0" cy="22661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8" name="Content Placeholder 2 2 3">
            <a:extLst>
              <a:ext uri="{FF2B5EF4-FFF2-40B4-BE49-F238E27FC236}">
                <a16:creationId xmlns:a16="http://schemas.microsoft.com/office/drawing/2014/main" id="{3D6E1BF8-D8CD-3A3E-DAA5-E1C4F407336A}"/>
              </a:ext>
            </a:extLst>
          </p:cNvPr>
          <p:cNvSpPr txBox="1">
            <a:spLocks/>
          </p:cNvSpPr>
          <p:nvPr/>
        </p:nvSpPr>
        <p:spPr>
          <a:xfrm>
            <a:off x="2922975" y="2510508"/>
            <a:ext cx="1732471" cy="79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  <a:latin typeface="Myriad Pro" panose="020B0503030403020204"/>
              </a:rPr>
              <a:t>measurement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  <a:latin typeface="Myriad Pro" panose="020B0503030403020204"/>
              </a:rPr>
              <a:t>noise</a:t>
            </a:r>
            <a:endParaRPr lang="LID4096" sz="1800" dirty="0">
              <a:solidFill>
                <a:srgbClr val="92D050"/>
              </a:solidFill>
              <a:latin typeface="Myriad Pro" panose="020B0503030403020204"/>
            </a:endParaRPr>
          </a:p>
        </p:txBody>
      </p:sp>
      <p:cxnSp>
        <p:nvCxnSpPr>
          <p:cNvPr id="899" name="Straight Arrow Connector 898">
            <a:extLst>
              <a:ext uri="{FF2B5EF4-FFF2-40B4-BE49-F238E27FC236}">
                <a16:creationId xmlns:a16="http://schemas.microsoft.com/office/drawing/2014/main" id="{F665C160-4D12-5C43-1122-1B3AC60C3FE4}"/>
              </a:ext>
            </a:extLst>
          </p:cNvPr>
          <p:cNvCxnSpPr>
            <a:cxnSpLocks/>
          </p:cNvCxnSpPr>
          <p:nvPr/>
        </p:nvCxnSpPr>
        <p:spPr>
          <a:xfrm flipV="1">
            <a:off x="3917811" y="2311889"/>
            <a:ext cx="0" cy="22661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>
            <a:extLst>
              <a:ext uri="{FF2B5EF4-FFF2-40B4-BE49-F238E27FC236}">
                <a16:creationId xmlns:a16="http://schemas.microsoft.com/office/drawing/2014/main" id="{32D72CE0-6724-0682-B6F5-20C3822325EC}"/>
              </a:ext>
            </a:extLst>
          </p:cNvPr>
          <p:cNvCxnSpPr>
            <a:cxnSpLocks/>
          </p:cNvCxnSpPr>
          <p:nvPr/>
        </p:nvCxnSpPr>
        <p:spPr>
          <a:xfrm>
            <a:off x="4755156" y="4863686"/>
            <a:ext cx="0" cy="2351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6B7E920B-9FBA-94A2-A597-633552A0FEC2}"/>
              </a:ext>
            </a:extLst>
          </p:cNvPr>
          <p:cNvCxnSpPr>
            <a:cxnSpLocks/>
          </p:cNvCxnSpPr>
          <p:nvPr/>
        </p:nvCxnSpPr>
        <p:spPr>
          <a:xfrm>
            <a:off x="4755421" y="5576381"/>
            <a:ext cx="0" cy="2351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710" grpId="0"/>
      <p:bldP spid="7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EA6E6D-0D9B-C7B7-1465-C4EAED58D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10" y="2748216"/>
            <a:ext cx="5293266" cy="211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BABC6-7C63-DE93-4550-A2CBB34A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anose="020B0503030403020204"/>
              </a:rPr>
              <a:t>Results: DAG Learning on </a:t>
            </a:r>
            <a:r>
              <a:rPr lang="en-US" sz="3600" b="1" dirty="0" err="1">
                <a:latin typeface="Myriad Pro" panose="020B0503030403020204"/>
              </a:rPr>
              <a:t>CausalBench</a:t>
            </a:r>
            <a:br>
              <a:rPr lang="en-US" sz="3600" b="1" dirty="0">
                <a:latin typeface="Myriad Pro" panose="020B0503030403020204"/>
              </a:rPr>
            </a:br>
            <a:r>
              <a:rPr lang="en-US" sz="1800" dirty="0">
                <a:latin typeface="Myriad Pro" panose="020B0503030403020204"/>
              </a:rPr>
              <a:t>(</a:t>
            </a:r>
            <a:r>
              <a:rPr lang="en-US" sz="1800" dirty="0" err="1">
                <a:latin typeface="Myriad Pro" panose="020B0503030403020204"/>
              </a:rPr>
              <a:t>Chevalley</a:t>
            </a:r>
            <a:r>
              <a:rPr lang="en-US" sz="1800" dirty="0">
                <a:latin typeface="Myriad Pro" panose="020B0503030403020204"/>
              </a:rPr>
              <a:t> et. al., 2022), datasets from (</a:t>
            </a:r>
            <a:r>
              <a:rPr lang="en-US" sz="1800" dirty="0" err="1">
                <a:latin typeface="Myriad Pro" panose="020B0503030403020204"/>
              </a:rPr>
              <a:t>Replogle</a:t>
            </a:r>
            <a:r>
              <a:rPr lang="en-US" sz="1800" dirty="0">
                <a:latin typeface="Myriad Pro" panose="020B0503030403020204"/>
              </a:rPr>
              <a:t> et. al., 2022)</a:t>
            </a:r>
            <a:endParaRPr lang="LID4096" sz="1800" b="1" dirty="0">
              <a:latin typeface="Myriad Pro" panose="020B050303040302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A76018-150B-D264-5DD3-67ADDCFF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2461"/>
            <a:ext cx="10515600" cy="35016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 panose="020B0503030403020204"/>
              </a:rPr>
              <a:t>Significant improvement over baselines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7D6EA5-14DA-5AB6-0D9F-35BE9A05C0CC}"/>
              </a:ext>
            </a:extLst>
          </p:cNvPr>
          <p:cNvSpPr/>
          <p:nvPr/>
        </p:nvSpPr>
        <p:spPr>
          <a:xfrm>
            <a:off x="2323322" y="3984773"/>
            <a:ext cx="3752254" cy="506248"/>
          </a:xfrm>
          <a:prstGeom prst="roundRect">
            <a:avLst/>
          </a:prstGeom>
          <a:solidFill>
            <a:srgbClr val="FFE699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F33AA-AC05-8287-F609-563140A0A86F}"/>
              </a:ext>
            </a:extLst>
          </p:cNvPr>
          <p:cNvSpPr txBox="1"/>
          <p:nvPr/>
        </p:nvSpPr>
        <p:spPr>
          <a:xfrm>
            <a:off x="2286865" y="3699817"/>
            <a:ext cx="1772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Provided baselines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AAF885-CD92-2B3B-8FA0-77676BC544D5}"/>
              </a:ext>
            </a:extLst>
          </p:cNvPr>
          <p:cNvCxnSpPr>
            <a:cxnSpLocks/>
          </p:cNvCxnSpPr>
          <p:nvPr/>
        </p:nvCxnSpPr>
        <p:spPr>
          <a:xfrm flipV="1">
            <a:off x="2464067" y="3182198"/>
            <a:ext cx="1179618" cy="1417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FC26B2-EE08-AC0F-09F5-D1D636B61A4D}"/>
              </a:ext>
            </a:extLst>
          </p:cNvPr>
          <p:cNvCxnSpPr>
            <a:cxnSpLocks/>
          </p:cNvCxnSpPr>
          <p:nvPr/>
        </p:nvCxnSpPr>
        <p:spPr>
          <a:xfrm flipV="1">
            <a:off x="3616006" y="3093654"/>
            <a:ext cx="1190850" cy="867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59C796-1F3F-F783-5F0C-122ACF1A2DA7}"/>
              </a:ext>
            </a:extLst>
          </p:cNvPr>
          <p:cNvCxnSpPr>
            <a:cxnSpLocks/>
          </p:cNvCxnSpPr>
          <p:nvPr/>
        </p:nvCxnSpPr>
        <p:spPr>
          <a:xfrm flipV="1">
            <a:off x="4791456" y="3041761"/>
            <a:ext cx="1167339" cy="518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A4DF4D-D1FF-C839-08C3-1C455EBF9BEE}"/>
              </a:ext>
            </a:extLst>
          </p:cNvPr>
          <p:cNvSpPr txBox="1"/>
          <p:nvPr/>
        </p:nvSpPr>
        <p:spPr>
          <a:xfrm>
            <a:off x="2139967" y="2946434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Ours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3EA25C-DBAA-C51D-E3A6-39FBEEABBF1D}"/>
              </a:ext>
            </a:extLst>
          </p:cNvPr>
          <p:cNvSpPr txBox="1"/>
          <p:nvPr/>
        </p:nvSpPr>
        <p:spPr>
          <a:xfrm>
            <a:off x="876428" y="1743469"/>
            <a:ext cx="7013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Myriad Pro" panose="020B0503030403020204"/>
                <a:ea typeface="MS PMincho" panose="020B0400000000000000" pitchFamily="18" charset="-128"/>
                <a:cs typeface="MoolBoran" panose="020B0604020202020204" pitchFamily="34" charset="0"/>
              </a:rPr>
              <a:t>Our assumptions: </a:t>
            </a:r>
            <a:r>
              <a:rPr lang="en-US" sz="2000" dirty="0">
                <a:latin typeface="Myriad Pro" panose="020B0503030403020204"/>
                <a:ea typeface="MS PMincho" panose="020B0400000000000000" pitchFamily="18" charset="-128"/>
                <a:cs typeface="MoolBoran" panose="020B0604020202020204" pitchFamily="34" charset="0"/>
              </a:rPr>
              <a:t>Linear SEM with few root causes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CB241-DECA-8105-0B49-911C6662C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41" y="2745361"/>
            <a:ext cx="5293266" cy="211416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F72089-4929-E0FC-604C-B1D7A7941B05}"/>
              </a:ext>
            </a:extLst>
          </p:cNvPr>
          <p:cNvCxnSpPr>
            <a:cxnSpLocks/>
          </p:cNvCxnSpPr>
          <p:nvPr/>
        </p:nvCxnSpPr>
        <p:spPr>
          <a:xfrm flipV="1">
            <a:off x="7797893" y="3214838"/>
            <a:ext cx="1267682" cy="2520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D3BFD4-D1AC-6E7D-A8E5-15886A5CBF1F}"/>
              </a:ext>
            </a:extLst>
          </p:cNvPr>
          <p:cNvCxnSpPr>
            <a:cxnSpLocks/>
          </p:cNvCxnSpPr>
          <p:nvPr/>
        </p:nvCxnSpPr>
        <p:spPr>
          <a:xfrm flipV="1">
            <a:off x="9061725" y="3093654"/>
            <a:ext cx="1245509" cy="1211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AD835B-AB56-F3BF-A9A9-927CBE3DCBD7}"/>
              </a:ext>
            </a:extLst>
          </p:cNvPr>
          <p:cNvCxnSpPr>
            <a:cxnSpLocks/>
          </p:cNvCxnSpPr>
          <p:nvPr/>
        </p:nvCxnSpPr>
        <p:spPr>
          <a:xfrm flipV="1">
            <a:off x="10278359" y="3041761"/>
            <a:ext cx="1255133" cy="512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D08AF45-1801-B0EB-AFB1-91CECDE4A40D}"/>
              </a:ext>
            </a:extLst>
          </p:cNvPr>
          <p:cNvCxnSpPr>
            <a:cxnSpLocks/>
          </p:cNvCxnSpPr>
          <p:nvPr/>
        </p:nvCxnSpPr>
        <p:spPr>
          <a:xfrm flipV="1">
            <a:off x="2464067" y="3340844"/>
            <a:ext cx="3693681" cy="5997"/>
          </a:xfrm>
          <a:prstGeom prst="line">
            <a:avLst/>
          </a:prstGeom>
          <a:ln w="1016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063E941-F5FF-789C-35DA-71387088C80F}"/>
              </a:ext>
            </a:extLst>
          </p:cNvPr>
          <p:cNvCxnSpPr>
            <a:cxnSpLocks/>
          </p:cNvCxnSpPr>
          <p:nvPr/>
        </p:nvCxnSpPr>
        <p:spPr>
          <a:xfrm>
            <a:off x="5958795" y="3038533"/>
            <a:ext cx="191773" cy="0"/>
          </a:xfrm>
          <a:prstGeom prst="line">
            <a:avLst/>
          </a:prstGeom>
          <a:ln w="1016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0C102E4-7B83-5955-9C3B-F5FB10EBA393}"/>
              </a:ext>
            </a:extLst>
          </p:cNvPr>
          <p:cNvSpPr txBox="1"/>
          <p:nvPr/>
        </p:nvSpPr>
        <p:spPr>
          <a:xfrm>
            <a:off x="7581299" y="2995703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Ours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8C15756-77DA-65DD-495F-BEE7973732B0}"/>
              </a:ext>
            </a:extLst>
          </p:cNvPr>
          <p:cNvCxnSpPr>
            <a:cxnSpLocks/>
          </p:cNvCxnSpPr>
          <p:nvPr/>
        </p:nvCxnSpPr>
        <p:spPr>
          <a:xfrm flipV="1">
            <a:off x="7814742" y="3466850"/>
            <a:ext cx="3926083" cy="5494"/>
          </a:xfrm>
          <a:prstGeom prst="line">
            <a:avLst/>
          </a:prstGeom>
          <a:ln w="1016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877A4E6-F14F-3B03-E742-1F6164F4F68F}"/>
              </a:ext>
            </a:extLst>
          </p:cNvPr>
          <p:cNvCxnSpPr>
            <a:cxnSpLocks/>
          </p:cNvCxnSpPr>
          <p:nvPr/>
        </p:nvCxnSpPr>
        <p:spPr>
          <a:xfrm>
            <a:off x="11528320" y="3038533"/>
            <a:ext cx="232307" cy="0"/>
          </a:xfrm>
          <a:prstGeom prst="line">
            <a:avLst/>
          </a:prstGeom>
          <a:ln w="1016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3069AD1-2FCD-D7CF-BFFC-12574CC6725E}"/>
              </a:ext>
            </a:extLst>
          </p:cNvPr>
          <p:cNvSpPr txBox="1"/>
          <p:nvPr/>
        </p:nvSpPr>
        <p:spPr>
          <a:xfrm>
            <a:off x="838200" y="5975225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 panose="020B0503030403020204"/>
              </a:rPr>
              <a:t>Upwards trend: Better results with increasing interventions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4F4AD94-B2CB-994D-E704-339EC123E179}"/>
              </a:ext>
            </a:extLst>
          </p:cNvPr>
          <p:cNvSpPr/>
          <p:nvPr/>
        </p:nvSpPr>
        <p:spPr>
          <a:xfrm flipV="1">
            <a:off x="5865945" y="3055434"/>
            <a:ext cx="347134" cy="273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C701CE8-B1C7-23B0-E1B9-8F976928CAB5}"/>
              </a:ext>
            </a:extLst>
          </p:cNvPr>
          <p:cNvSpPr/>
          <p:nvPr/>
        </p:nvSpPr>
        <p:spPr>
          <a:xfrm flipV="1">
            <a:off x="11447525" y="3077662"/>
            <a:ext cx="347134" cy="36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animBg="1"/>
      <p:bldP spid="17" grpId="0"/>
      <p:bldP spid="23" grpId="0"/>
      <p:bldP spid="71" grpId="0"/>
      <p:bldP spid="80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C37E-816E-0B1D-BADB-88DB808C52D1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10800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Calibri" panose="020F0502020204030204" pitchFamily="34" charset="0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>
                <a:latin typeface="Myriad Pro" panose="020B0503030403020204"/>
              </a:rPr>
              <a:t>References</a:t>
            </a:r>
            <a:endParaRPr lang="LID4096" kern="0" dirty="0">
              <a:latin typeface="Myriad Pro" panose="020B0503030403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5BFAB-DCA8-E7C7-CAB1-502ED898E26D}"/>
              </a:ext>
            </a:extLst>
          </p:cNvPr>
          <p:cNvSpPr txBox="1"/>
          <p:nvPr/>
        </p:nvSpPr>
        <p:spPr>
          <a:xfrm>
            <a:off x="838200" y="1960245"/>
            <a:ext cx="107099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Bastian Seifert, Chris Wendler, and Markus Püschel. Learning Fourier-Sparse Functions on DAGs. In </a:t>
            </a:r>
            <a:r>
              <a:rPr lang="en-US" sz="1400" i="1" dirty="0">
                <a:solidFill>
                  <a:schemeClr val="bg1"/>
                </a:solidFill>
              </a:rPr>
              <a:t>ICLR2022 Workshop on the Elements of Reasoning: Objects, Structure and Causality</a:t>
            </a:r>
            <a:r>
              <a:rPr lang="en-US" sz="1400" dirty="0">
                <a:solidFill>
                  <a:schemeClr val="bg1"/>
                </a:solidFill>
              </a:rPr>
              <a:t>, 2022.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Xun</a:t>
            </a:r>
            <a:r>
              <a:rPr lang="en-US" sz="1400" dirty="0">
                <a:solidFill>
                  <a:schemeClr val="bg1"/>
                </a:solidFill>
              </a:rPr>
              <a:t> Zheng, Bryon </a:t>
            </a:r>
            <a:r>
              <a:rPr lang="en-US" sz="1400" dirty="0" err="1">
                <a:solidFill>
                  <a:schemeClr val="bg1"/>
                </a:solidFill>
              </a:rPr>
              <a:t>Aragam</a:t>
            </a:r>
            <a:r>
              <a:rPr lang="en-US" sz="1400" dirty="0">
                <a:solidFill>
                  <a:schemeClr val="bg1"/>
                </a:solidFill>
              </a:rPr>
              <a:t>, Pradeep K Ravikumar, and Eric P Xing. </a:t>
            </a:r>
            <a:r>
              <a:rPr lang="en-US" sz="1400" dirty="0" err="1">
                <a:solidFill>
                  <a:schemeClr val="bg1"/>
                </a:solidFill>
              </a:rPr>
              <a:t>Dags</a:t>
            </a:r>
            <a:r>
              <a:rPr lang="en-US" sz="1400" dirty="0">
                <a:solidFill>
                  <a:schemeClr val="bg1"/>
                </a:solidFill>
              </a:rPr>
              <a:t> with no tears: Continuous optimization for structure learning. </a:t>
            </a:r>
            <a:r>
              <a:rPr lang="en-US" sz="1400" i="1" dirty="0">
                <a:solidFill>
                  <a:schemeClr val="bg1"/>
                </a:solidFill>
              </a:rPr>
              <a:t>Advances in Neural Information Processing Systems</a:t>
            </a:r>
            <a:r>
              <a:rPr lang="en-US" sz="1400" dirty="0">
                <a:solidFill>
                  <a:schemeClr val="bg1"/>
                </a:solidFill>
              </a:rPr>
              <a:t>, 31, 2018.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Gian-Carlo Rota. On the foundations of combinatorial theory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. theory of </a:t>
            </a:r>
            <a:r>
              <a:rPr lang="en-US" sz="1400" dirty="0" err="1">
                <a:solidFill>
                  <a:schemeClr val="bg1"/>
                </a:solidFill>
              </a:rPr>
              <a:t>möbius</a:t>
            </a:r>
            <a:r>
              <a:rPr lang="en-US" sz="1400" dirty="0">
                <a:solidFill>
                  <a:schemeClr val="bg1"/>
                </a:solidFill>
              </a:rPr>
              <a:t> functions. </a:t>
            </a:r>
            <a:r>
              <a:rPr lang="en-US" sz="1400" dirty="0" err="1">
                <a:solidFill>
                  <a:schemeClr val="bg1"/>
                </a:solidFill>
              </a:rPr>
              <a:t>Zeitschrift</a:t>
            </a:r>
            <a:r>
              <a:rPr lang="en-US" sz="1400" dirty="0">
                <a:solidFill>
                  <a:schemeClr val="bg1"/>
                </a:solidFill>
              </a:rPr>
              <a:t> für </a:t>
            </a:r>
            <a:r>
              <a:rPr lang="en-US" sz="1400" dirty="0" err="1">
                <a:solidFill>
                  <a:schemeClr val="bg1"/>
                </a:solidFill>
              </a:rPr>
              <a:t>Wahrscheinlichkeitstheorie</a:t>
            </a:r>
            <a:r>
              <a:rPr lang="en-US" sz="1400" dirty="0">
                <a:solidFill>
                  <a:schemeClr val="bg1"/>
                </a:solidFill>
              </a:rPr>
              <a:t> und </a:t>
            </a:r>
            <a:r>
              <a:rPr lang="en-US" sz="1400" dirty="0" err="1">
                <a:solidFill>
                  <a:schemeClr val="bg1"/>
                </a:solidFill>
              </a:rPr>
              <a:t>verwandte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Gebiete</a:t>
            </a:r>
            <a:r>
              <a:rPr lang="en-US" sz="1400" dirty="0">
                <a:solidFill>
                  <a:schemeClr val="bg1"/>
                </a:solidFill>
              </a:rPr>
              <a:t>, 2(4):340–368, 1964.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Mathieu Chevalley, Yusuf </a:t>
            </a:r>
            <a:r>
              <a:rPr lang="en-US" sz="1400" dirty="0" err="1">
                <a:solidFill>
                  <a:schemeClr val="bg1"/>
                </a:solidFill>
              </a:rPr>
              <a:t>Roohani</a:t>
            </a:r>
            <a:r>
              <a:rPr lang="en-US" sz="1400" dirty="0">
                <a:solidFill>
                  <a:schemeClr val="bg1"/>
                </a:solidFill>
              </a:rPr>
              <a:t>, Arash Mehrjou, Jure </a:t>
            </a:r>
            <a:r>
              <a:rPr lang="en-US" sz="1400" dirty="0" err="1">
                <a:solidFill>
                  <a:schemeClr val="bg1"/>
                </a:solidFill>
              </a:rPr>
              <a:t>Leskovec</a:t>
            </a:r>
            <a:r>
              <a:rPr lang="en-US" sz="1400" dirty="0">
                <a:solidFill>
                  <a:schemeClr val="bg1"/>
                </a:solidFill>
              </a:rPr>
              <a:t>, and Patrick Schwab. </a:t>
            </a:r>
            <a:r>
              <a:rPr lang="en-US" sz="1400" dirty="0" err="1">
                <a:solidFill>
                  <a:schemeClr val="bg1"/>
                </a:solidFill>
              </a:rPr>
              <a:t>Causalbench</a:t>
            </a:r>
            <a:r>
              <a:rPr lang="en-US" sz="1400" dirty="0">
                <a:solidFill>
                  <a:schemeClr val="bg1"/>
                </a:solidFill>
              </a:rPr>
              <a:t>: A large-scale benchmark for network inference from single-cell perturbation data. </a:t>
            </a:r>
            <a:r>
              <a:rPr lang="en-US" sz="1400" dirty="0" err="1">
                <a:solidFill>
                  <a:schemeClr val="bg1"/>
                </a:solidFill>
              </a:rPr>
              <a:t>arXiv</a:t>
            </a:r>
            <a:r>
              <a:rPr lang="en-US" sz="1400" dirty="0">
                <a:solidFill>
                  <a:schemeClr val="bg1"/>
                </a:solidFill>
              </a:rPr>
              <a:t> preprint arXiv:2210.17283, 2022.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Joseph M </a:t>
            </a:r>
            <a:r>
              <a:rPr lang="en-US" sz="1400" dirty="0" err="1">
                <a:solidFill>
                  <a:schemeClr val="bg1"/>
                </a:solidFill>
              </a:rPr>
              <a:t>Replogle</a:t>
            </a:r>
            <a:r>
              <a:rPr lang="en-US" sz="1400" dirty="0">
                <a:solidFill>
                  <a:schemeClr val="bg1"/>
                </a:solidFill>
              </a:rPr>
              <a:t>, Reuben A Saunders, Angela N </a:t>
            </a:r>
            <a:r>
              <a:rPr lang="en-US" sz="1400" dirty="0" err="1">
                <a:solidFill>
                  <a:schemeClr val="bg1"/>
                </a:solidFill>
              </a:rPr>
              <a:t>Pogson</a:t>
            </a:r>
            <a:r>
              <a:rPr lang="en-US" sz="1400" dirty="0">
                <a:solidFill>
                  <a:schemeClr val="bg1"/>
                </a:solidFill>
              </a:rPr>
              <a:t>, Jeffrey A Hussmann, Alexander </a:t>
            </a:r>
            <a:r>
              <a:rPr lang="en-US" sz="1400" dirty="0" err="1">
                <a:solidFill>
                  <a:schemeClr val="bg1"/>
                </a:solidFill>
              </a:rPr>
              <a:t>Lenail</a:t>
            </a:r>
            <a:r>
              <a:rPr lang="en-US" sz="1400" dirty="0">
                <a:solidFill>
                  <a:schemeClr val="bg1"/>
                </a:solidFill>
              </a:rPr>
              <a:t>, Alina Guna, Lauren </a:t>
            </a:r>
            <a:r>
              <a:rPr lang="en-US" sz="1400" dirty="0" err="1">
                <a:solidFill>
                  <a:schemeClr val="bg1"/>
                </a:solidFill>
              </a:rPr>
              <a:t>Mascibroda</a:t>
            </a:r>
            <a:r>
              <a:rPr lang="en-US" sz="1400" dirty="0">
                <a:solidFill>
                  <a:schemeClr val="bg1"/>
                </a:solidFill>
              </a:rPr>
              <a:t>, Eric J Wagner, Karen Adelman, Gila Lithwick-</a:t>
            </a:r>
            <a:r>
              <a:rPr lang="en-US" sz="1400" dirty="0" err="1">
                <a:solidFill>
                  <a:schemeClr val="bg1"/>
                </a:solidFill>
              </a:rPr>
              <a:t>Yanai</a:t>
            </a:r>
            <a:r>
              <a:rPr lang="en-US" sz="1400" dirty="0">
                <a:solidFill>
                  <a:schemeClr val="bg1"/>
                </a:solidFill>
              </a:rPr>
              <a:t>, et al. Mapping information-rich genotype-phenotype landscapes with genome-scale perturb-seq. Cell, 185(14):2559–2575, 2022. </a:t>
            </a:r>
            <a:endParaRPr lang="LID4096" sz="1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0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908"/>
  <p:tag name="ORIGINALWIDTH" val="73.16358"/>
  <p:tag name="OUTPUTTYPE" val="SVG"/>
  <p:tag name="IGUANATEXVERSION" val="159"/>
  <p:tag name="LATEXADDIN" val="\documentclass{article}&#10;\usepackage{amsmath}&#10;\pagestyle{empty}&#10;\begin{document}&#10;&#10;&#10;$\mathbf{A} = \{a_{ij}\}_{1\leq i,j \leq d}$&#10;&#10;\end{document}"/>
  <p:tag name="IGUANATEXSIZE" val="28"/>
  <p:tag name="IGUANATEXCURSOR" val="125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9.367795"/>
  <p:tag name="OUTPUTTYPE" val="SVG"/>
  <p:tag name="IGUANATEXVERSION" val="15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353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409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296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381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8739"/>
  <p:tag name="ORIGINALWIDTH" val="8.845613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19"/>
  <p:tag name="ORIGINALWIDTH" val="6.629936"/>
  <p:tag name="LATEXADDIN" val="\documentclass{article}&#10;\usepackage{amsmath}&#10;\newcommand{\mb}[1]{\mathbf{#1}}&#10;\newcommand{\RR}{\mathbb R}&#10;\newcommand{\transclos}[1]{\bar{#1}}&#10;\pagestyle{empty}&#10;\begin{document}&#10;&#10;&#10;$= \mb{N}\left(\mb{I}+\transclos{\mb{A}}\right)$&#10;&#10;\end{document}"/>
  <p:tag name="IGUANATEXSIZE" val="28"/>
  <p:tag name="IGUANATEXCURSOR" val="18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8.184974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2185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3.688719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6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7.853069"/>
  <p:tag name="OUTPUTTYPE" val="SVG"/>
  <p:tag name="IGUANATEXVERSION" val="159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583"/>
  <p:tag name="ORIGINALWIDTH" val="3.599261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4"/>
  <p:tag name="ORIGINALWIDTH" val="7.835946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184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2"/>
  <p:tag name="ORIGINALWIDTH" val="6.629938"/>
  <p:tag name="LATEXADDIN" val="\documentclass{article}&#10;\usepackage{amsmath}&#10;\newcommand{\mb}[1]{\mathbf{#1}}&#10;\newcommand{\RR}{\mathbb R}&#10;\newcommand{\transclos}[1]{\bar{#1}}&#10;\pagestyle{empty}&#10;\begin{document}&#10;&#10;&#10;$= \mb{N}\left(\mb{I}+\mb{A}+...+\mb{A}^{(d-1)}\right)$&#10;&#10;\end{document}"/>
  <p:tag name="IGUANATEXSIZE" val="28"/>
  <p:tag name="IGUANATEXCURSOR" val="182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4"/>
  <p:tag name="ORIGINALWIDTH" val="8.18497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4"/>
  <p:tag name="ORIGINALWIDTH" val="2.602173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4"/>
  <p:tag name="ORIGINALWIDTH" val="3.688704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6"/>
  <p:tag name="ORIGINALWIDTH" val="6.629938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9"/>
  <p:tag name="ORIGINALWIDTH" val="7.835947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6"/>
  <p:tag name="ORIGINALWIDTH" val="6.629938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783"/>
  <p:tag name="ORIGINALWIDTH" val="8.474258"/>
  <p:tag name="OUTPUTTYPE" val="SVG"/>
  <p:tag name="IGUANATEXVERSION" val="159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6"/>
  <p:tag name="ORIGINALWIDTH" val="6.596601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6"/>
  <p:tag name="ORIGINALWIDTH" val="6.629938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9"/>
  <p:tag name="ORIGINALWIDTH" val="7.835947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0119"/>
  <p:tag name="ORIGINALWIDTH" val="1.814941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24"/>
  <p:tag name="ORIGINALWIDTH" val="3.587976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9486"/>
  <p:tag name="ORIGINALWIDTH" val="4.718957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0119"/>
  <p:tag name="ORIGINALWIDTH" val="5.517737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4"/>
  <p:tag name="ORIGINALWIDTH" val="2.601832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3"/>
  <p:tag name="ORIGINALWIDTH" val="7.98542"/>
  <p:tag name="LATEXADDIN" val="\documentclass{article}&#10;\usepackage{amsmath}&#10;\newcommand{\mb}[1]{\mathbf{#1}}&#10;\newcommand{\RR}{\mathbb R}&#10;\newcommand{\transclos}[1]{\bar{#1}}&#10;\pagestyle{empty}&#10;\begin{document}&#10;&#10;&#10;$\mathbf{X} = \mb{N}\left(\mb{I}-\mb{A}\right)^{-1}$&#10;&#10;\end{document}"/>
  <p:tag name="IGUANATEXSIZE" val="28"/>
  <p:tag name="IGUANATEXCURSOR" val="18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1"/>
  <p:tag name="ORIGINALWIDTH" val="6.629939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71"/>
  <p:tag name="ORIGINALWIDTH" val="7.406453"/>
  <p:tag name="OUTPUTTYPE" val="SVG"/>
  <p:tag name="IGUANATEXVERSION" val="159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3"/>
  <p:tag name="ORIGINALWIDTH" val="8.185002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9"/>
  <p:tag name="ORIGINALWIDTH" val="2.312846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3"/>
  <p:tag name="ORIGINALWIDTH" val="3.688693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478"/>
  <p:tag name="ORIGINALWIDTH" val="6.091332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69"/>
  <p:tag name="ORIGINALWIDTH" val="7.835949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9"/>
  <p:tag name="ORIGINALWIDTH" val="2.312846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20179"/>
  <p:tag name="ORIGINALWIDTH" val="4.718942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264"/>
  <p:tag name="ORIGINALWIDTH" val="2.540879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8"/>
  <p:tag name="ORIGINALWIDTH" val="7.985441"/>
  <p:tag name="LATEXADDIN" val="\documentclass{article}&#10;\usepackage{amsmath}&#10;\pagestyle{empty}&#10;\begin{document}&#10;&#10;&#10;$\mathbf{X} = \mathbf{X}\mathbf{A}+\mathbf{N}$&#10;&#10;\end{document}"/>
  <p:tag name="IGUANATEXSIZE" val="28"/>
  <p:tag name="IGUANATEXCURSOR" val="12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13"/>
  <p:tag name="ORIGINALWIDTH" val="6.62992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29046"/>
  <p:tag name="ORIGINALWIDTH" val="4.087489"/>
  <p:tag name="OUTPUTTYPE" val="SVG"/>
  <p:tag name="IGUANATEXVERSION" val="159"/>
  <p:tag name="LATEXADDIN" val="\documentclass{article}&#10;\usepackage{amsmath}&#10;\pagestyle{empty}&#10;\begin{document}&#10;&#10;&#10;$j$&#10;&#10;\end{document}"/>
  <p:tag name="IGUANATEXSIZE" val="18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7"/>
  <p:tag name="ORIGINALWIDTH" val="16.57447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2"/>
  <p:tag name="ORIGINALWIDTH" val="6.62992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8"/>
  <p:tag name="ORIGINALWIDTH" val="8.184975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19"/>
  <p:tag name="ORIGINALWIDTH" val="4.96507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41"/>
  <p:tag name="ORIGINALWIDTH" val="5.612823"/>
  <p:tag name="LATEXADDIN" val="\documentclass{article}&#10;\usepackage{amsmath}&#10;\pagestyle{empty}&#10;\begin{document}&#10;&#10;&#10;$\mathbf{x}= \{x_j\}_{1\leq j \leq d}$&#10;&#10;\end{document}"/>
  <p:tag name="IGUANATEXSIZE" val="28"/>
  <p:tag name="IGUANATEXCURSOR" val="118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2"/>
  <p:tag name="ORIGINALWIDTH" val="3.434409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l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j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i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k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3.434426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9.654023"/>
  <p:tag name="OUTPUTTYPE" val="SVG"/>
  <p:tag name="IGUANATEXVERSION" val="159"/>
  <p:tag name="LATEXADDIN" val="\documentclass{article}&#10;\usepackage{amsmath}&#10;\pagestyle{empty}&#10;\begin{document}&#10;&#10;&#10;$n_k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4606"/>
  <p:tag name="ORIGINALWIDTH" val="7.108425"/>
  <p:tag name="OUTPUTTYPE" val="SVG"/>
  <p:tag name="IGUANATEXVERSION" val="159"/>
  <p:tag name="LATEXADDIN" val="\documentclass{article}&#10;\usepackage{amsmath}&#10;\pagestyle{empty}&#10;\begin{document}&#10;&#10;$V$&#10;&#10;&#10;\end{document}"/>
  <p:tag name="IGUANATEXSIZE" val="20"/>
  <p:tag name="IGUANATEXCURSOR" val="83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8.139339"/>
  <p:tag name="OUTPUTTYPE" val="SVG"/>
  <p:tag name="IGUANATEXVERSION" val="159"/>
  <p:tag name="LATEXADDIN" val="\documentclass{article}&#10;\usepackage{amsmath}&#10;\pagestyle{empty}&#10;\begin{document}&#10;&#10;&#10;$n_i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827"/>
  <p:tag name="ORIGINALWIDTH" val="8.760443"/>
  <p:tag name="OUTPUTTYPE" val="SVG"/>
  <p:tag name="IGUANATEXVERSION" val="159"/>
  <p:tag name="LATEXADDIN" val="\documentclass{article}&#10;\usepackage{amsmath}&#10;\pagestyle{empty}&#10;\begin{document}&#10;&#10;&#10;$n_j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7.692681"/>
  <p:tag name="OUTPUTTYPE" val="SVG"/>
  <p:tag name="IGUANATEXVERSION" val="159"/>
  <p:tag name="LATEXADDIN" val="\documentclass{article}&#10;\usepackage{amsmath}&#10;\pagestyle{empty}&#10;\begin{document}&#10;&#10;&#10;$n_l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9.367795"/>
  <p:tag name="OUTPUTTYPE" val="SVG"/>
  <p:tag name="IGUANATEXVERSION" val="15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7.853069"/>
  <p:tag name="OUTPUTTYPE" val="SVG"/>
  <p:tag name="IGUANATEXVERSION" val="159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783"/>
  <p:tag name="ORIGINALWIDTH" val="8.474258"/>
  <p:tag name="OUTPUTTYPE" val="SVG"/>
  <p:tag name="IGUANATEXVERSION" val="159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71"/>
  <p:tag name="ORIGINALWIDTH" val="7.406453"/>
  <p:tag name="OUTPUTTYPE" val="SVG"/>
  <p:tag name="IGUANATEXVERSION" val="159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65.07602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pagestyle{empty}&#10;\begin{document}&#10;&#10;&#10;$\mathbf{X} = \mb{N}\left(\mb{I}+\transclos{\mb{A}}\right)$&#10;&#10;\end{document}"/>
  <p:tag name="IGUANATEXSIZE" val="28"/>
  <p:tag name="IGUANATEXCURSOR" val="18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73"/>
  <p:tag name="ORIGINALWIDTH" val="30.68664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{\left(\mb{I}+\transclos{\mb{A}}\right)}$&#10;&#10;\end{document}"/>
  <p:tag name="IGUANATEXSIZE" val="28"/>
  <p:tag name="IGUANATEXCURSOR" val="256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3302"/>
  <p:tag name="ORIGINALWIDTH" val="27.84117"/>
  <p:tag name="OUTPUTTYPE" val="SVG"/>
  <p:tag name="IGUANATEXVERSION" val="159"/>
  <p:tag name="LATEXADDIN" val="\documentclass{article}&#10;\usepackage{amsmath}&#10;\pagestyle{empty}&#10;\begin{document}&#10;&#10;&#10;$c_i + n_i$&#10;&#10;\end{document}"/>
  <p:tag name="IGUANATEXSIZE" val="20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6902"/>
  <p:tag name="ORIGINALWIDTH" val="29.34411"/>
  <p:tag name="OUTPUTTYPE" val="SVG"/>
  <p:tag name="IGUANATEXVERSION" val="159"/>
  <p:tag name="LATEXADDIN" val="\documentclass{article}&#10;\usepackage{amsmath}&#10;\pagestyle{empty}&#10;\begin{document}&#10;&#10;&#10;$c_j+n_j$&#10;&#10;\end{document}"/>
  <p:tag name="IGUANATEXSIZE" val="20"/>
  <p:tag name="IGUANATEXCURSOR" val="8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3302"/>
  <p:tag name="ORIGINALWIDTH" val="27.13535"/>
  <p:tag name="OUTPUTTYPE" val="SVG"/>
  <p:tag name="IGUANATEXVERSION" val="159"/>
  <p:tag name="LATEXADDIN" val="\documentclass{article}&#10;\usepackage{amsmath}&#10;\pagestyle{empty}&#10;\begin{document}&#10;&#10;&#10;$c_l+n_l$&#10;&#10;\end{document}"/>
  <p:tag name="IGUANATEXSIZE" val="20"/>
  <p:tag name="IGUANATEXCURSOR" val="8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9.367795"/>
  <p:tag name="OUTPUTTYPE" val="SVG"/>
  <p:tag name="IGUANATEXVERSION" val="15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7.853069"/>
  <p:tag name="OUTPUTTYPE" val="SVG"/>
  <p:tag name="IGUANATEXVERSION" val="159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783"/>
  <p:tag name="ORIGINALWIDTH" val="8.474258"/>
  <p:tag name="OUTPUTTYPE" val="SVG"/>
  <p:tag name="IGUANATEXVERSION" val="159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71"/>
  <p:tag name="ORIGINALWIDTH" val="7.406453"/>
  <p:tag name="OUTPUTTYPE" val="SVG"/>
  <p:tag name="IGUANATEXVERSION" val="159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2196"/>
  <p:tag name="ORIGINALWIDTH" val="30.68664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[+\mb{N}_s]{\left(\mb{I}+\transclos{\mb{A}}\right)}$&#10;&#10;\end{document}"/>
  <p:tag name="IGUANATEXSIZE" val="28"/>
  <p:tag name="IGUANATEXCURSOR" val="227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124.4389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pagestyle{empty}&#10;\begin{document}&#10;&#10;&#10;$\mathbf{X} = \left(\mb{C}+\mb{N}_f\right)\left(\mb{I}+\transclos{\mb{A}}\right) + \mb{N}_s$&#10;&#10;\end{document}"/>
  <p:tag name="IGUANATEXSIZE" val="28"/>
  <p:tag name="IGUANATEXCURSOR" val="27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0009"/>
  <p:tag name="ORIGINALWIDTH" val="26.22816"/>
  <p:tag name="OUTPUTTYPE" val="SVG"/>
  <p:tag name="IGUANATEXVERSION" val="159"/>
  <p:tag name="LATEXADDIN" val="\documentclass{article}&#10;\usepackage{amsmath}&#10;\pagestyle{empty}&#10;\begin{document}&#10;&#10;&#10;$1 + n_k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0009"/>
  <p:tag name="ORIGINALWIDTH" val="25.21204"/>
  <p:tag name="OUTPUTTYPE" val="SVG"/>
  <p:tag name="IGUANATEXVERSION" val="159"/>
  <p:tag name="LATEXADDIN" val="\documentclass{article}&#10;\usepackage{amsmath}&#10;\pagestyle{empty}&#10;\begin{document}&#10;&#10;&#10;$0 + n_i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5369"/>
  <p:tag name="ORIGINALWIDTH" val="25.83319"/>
  <p:tag name="OUTPUTTYPE" val="SVG"/>
  <p:tag name="IGUANATEXVERSION" val="159"/>
  <p:tag name="LATEXADDIN" val="\documentclass{article}&#10;\usepackage{amsmath}&#10;\pagestyle{empty}&#10;\begin{document}&#10;&#10;&#10;$0+n_j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0009"/>
  <p:tag name="ORIGINALWIDTH" val="24.2669"/>
  <p:tag name="OUTPUTTYPE" val="SVG"/>
  <p:tag name="IGUANATEXVERSION" val="159"/>
  <p:tag name="LATEXADDIN" val="\documentclass{article}&#10;\usepackage{amsmath}&#10;\pagestyle{empty}&#10;\begin{document}&#10;&#10;&#10;$1+n_l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3302"/>
  <p:tag name="ORIGINALWIDTH" val="30.94221"/>
  <p:tag name="OUTPUTTYPE" val="SVG"/>
  <p:tag name="IGUANATEXVERSION" val="159"/>
  <p:tag name="LATEXADDIN" val="\documentclass{article}&#10;\usepackage{amsmath}&#10;\pagestyle{empty}&#10;\begin{document}&#10;&#10;&#10;$c_k + n_k$&#10;&#10;\end{document}"/>
  <p:tag name="IGUANATEXSIZE" val="20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3.878214"/>
  <p:tag name="LATEXADDIN" val="\documentclass{article}&#10;\usepackage{amsmath}&#10;\pagestyle{empty}&#10;\begin{document}&#10;&#10;&#10;$c_k + n_k$&#10;&#10;\end{document}"/>
  <p:tag name="IGUANATEXSIZE" val="20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3.434426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22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556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3.434426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976"/>
  <p:tag name="ORIGINALWIDTH" val="3.289919"/>
  <p:tag name="LATEXADDIN" val="\documentclass{article}&#10;\usepackage{amsmath}&#10;\pagestyle{empty}&#10;\begin{document}&#10;&#10;&#10;$1+n_l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65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599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5107"/>
  <p:tag name="ORIGINALWIDTH" val="4.197249"/>
  <p:tag name="LATEXADDIN" val="\documentclass{article}&#10;\usepackage{amsmath}&#10;\pagestyle{empty}&#10;\begin{document}&#10;&#10;&#10;$0+n_j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66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5107"/>
  <p:tag name="ORIGINALWIDTH" val="4.197249"/>
  <p:tag name="LATEXADDIN" val="\documentclass{article}&#10;\usepackage{amsmath}&#10;\pagestyle{empty}&#10;\begin{document}&#10;&#10;&#10;$0 + n_i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65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599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57889"/>
  <p:tag name="ORIGINALWIDTH" val="111.4887"/>
  <p:tag name="OUTPUTTYPE" val="SVG"/>
  <p:tag name="IGUANATEXVERSION" val="159"/>
  <p:tag name="LATEXADDIN" val="\documentclass{article}&#10;\usepackage{amsmath}&#10;\pagestyle{empty}&#10;\begin{document}&#10;&#10;&#10;$$x_j = \sum_{i\in \text{Parents}(j)}x_ia_{ij} + n_j$$&#10;&#10;\end{document}"/>
  <p:tag name="IGUANATEXSIZE" val="28"/>
  <p:tag name="IGUANATEXCURSOR" val="13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976"/>
  <p:tag name="ORIGINALWIDTH" val="3.28992"/>
  <p:tag name="LATEXADDIN" val="\documentclass{article}&#10;\usepackage{amsmath}&#10;\pagestyle{empty}&#10;\begin{document}&#10;&#10;&#10;$1 + n_k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67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557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3.434426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7.985439"/>
  <p:tag name="LATEXADDIN" val="\documentclass{article}&#10;\usepackage{amsmath}&#10;\newcommand{\mb}[1]{\mathbf{#1}}&#10;\newcommand{\RR}{\mathbb R}&#10;\newcommand{\transclos}[1]{\bar{#1}}&#10;\pagestyle{empty}&#10;\begin{document}&#10;&#10;&#10;$\mathbf{X} = \left(\mb{C}+\mb{N}_f\right)\left(\mb{I}+\transclos{\mb{A}}\right) + \mb{N}_s$&#10;&#10;\end{document}"/>
  <p:tag name="IGUANATEXSIZE" val="28"/>
  <p:tag name="IGUANATEXCURSOR" val="27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19"/>
  <p:tag name="ORIGINALWIDTH" val="6.629935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82"/>
  <p:tag name="ORIGINALWIDTH" val="2.31291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4861"/>
  <p:tag name="ORIGINALWIDTH" val="6.998672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5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8.184973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4995"/>
  <p:tag name="ORIGINALWIDTH" val="3.706861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82"/>
  <p:tag name="ORIGINALWIDTH" val="2.312879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2154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3.688718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5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583"/>
  <p:tag name="ORIGINALWIDTH" val="3.59926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4"/>
  <p:tag name="ORIGINALWIDTH" val="7.835945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184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5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8.184973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6551"/>
  <p:tag name="ORIGINALWIDTH" val="2.785143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21"/>
  <p:tag name="ORIGINALWIDTH" val="2.31093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[+\mb{N}_s]{\left(\mb{I}+\transclos{\mb{A}}\right)}$&#10;&#10;\end{document}"/>
  <p:tag name="IGUANATEXSIZE" val="28"/>
  <p:tag name="IGUANATEXCURSOR" val="227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4955"/>
  <p:tag name="ORIGINALWIDTH" val="2.629668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0607"/>
  <p:tag name="ORIGINALWIDTH" val="5.133717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49888"/>
  <p:tag name="ORIGINALWIDTH" val="2.776237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321"/>
  <p:tag name="ORIGINALWIDTH" val="6.033435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21"/>
  <p:tag name="ORIGINALWIDTH" val="2.310939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352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408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296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19"/>
  <p:tag name="ORIGINALWIDTH" val="4.96507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38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874"/>
  <p:tag name="ORIGINALWIDTH" val="8.845612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0607"/>
  <p:tag name="ORIGINALWIDTH" val="5.133717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5011"/>
  <p:tag name="ORIGINALWIDTH" val="6.186866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6834"/>
  <p:tag name="ORIGINALWIDTH" val="2.207199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2"/>
  <p:tag name="ORIGINALWIDTH" val="3.434409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19"/>
  <p:tag name="ORIGINALWIDTH" val="4.96507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2"/>
  <p:tag name="ORIGINALWIDTH" val="3.434409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3.878214"/>
  <p:tag name="LATEXADDIN" val="\documentclass{article}&#10;\usepackage{amsmath}&#10;\pagestyle{empty}&#10;\begin{document}&#10;&#10;&#10;$c_l+n_l$&#10;&#10;\end{document}"/>
  <p:tag name="IGUANATEXSIZE" val="20"/>
  <p:tag name="IGUANATEXCURSOR" val="8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22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3.878214"/>
  <p:tag name="LATEXADDIN" val="\documentclass{article}&#10;\usepackage{amsmath}&#10;\pagestyle{empty}&#10;\begin{document}&#10;&#10;&#10;$c_j+n_j$&#10;&#10;\end{document}"/>
  <p:tag name="IGUANATEXSIZE" val="20"/>
  <p:tag name="IGUANATEXCURSOR" val="8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43"/>
  <p:tag name="ORIGINALWIDTH" val="4.566"/>
  <p:tag name="LATEXADDIN" val="\documentclass{article}&#10;\usepackage{amsmath}&#10;\pagestyle{empty}&#10;\begin{document}&#10;&#10;&#10;$a_{lj}$&#10;&#10;\end{document}"/>
  <p:tag name="IGUANATEXSIZE" val="28"/>
  <p:tag name="IGUANATEXCURSOR" val="8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23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557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3.878213"/>
  <p:tag name="LATEXADDIN" val="\documentclass{article}&#10;\usepackage{amsmath}&#10;\pagestyle{empty}&#10;\begin{document}&#10;&#10;&#10;$c_i + n_i$&#10;&#10;\end{document}"/>
  <p:tag name="IGUANATEXSIZE" val="20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8"/>
  <p:tag name="ORIGINALWIDTH" val="6.629922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18"/>
  <p:tag name="ORIGINALWIDTH" val="2.31093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{\left(\mb{I}+\transclos{\mb{A}}\right)}$&#10;&#10;\end{document}"/>
  <p:tag name="IGUANATEXSIZE" val="28"/>
  <p:tag name="IGUANATEXCURSOR" val="256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4954"/>
  <p:tag name="ORIGINALWIDTH" val="2.629668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65"/>
  <p:tag name="ORIGINALWIDTH" val="1.563813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0606"/>
  <p:tag name="ORIGINALWIDTH" val="5.133718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49887"/>
  <p:tag name="ORIGINALWIDTH" val="2.776237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319"/>
  <p:tag name="ORIGINALWIDTH" val="6.033436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18"/>
  <p:tag name="ORIGINALWIDTH" val="2.310939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353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409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296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5"/>
  <p:tag name="ORIGINALWIDTH" val="6.624381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8739"/>
  <p:tag name="ORIGINALWIDTH" val="8.845613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7.98544"/>
  <p:tag name="LATEXADDIN" val="\documentclass{article}&#10;\usepackage{amsmath}&#10;\newcommand{\mb}[1]{\mathbf{#1}}&#10;\newcommand{\RR}{\mathbb R}&#10;\newcommand{\transclos}[1]{\bar{#1}}&#10;\pagestyle{empty}&#10;\begin{document}&#10;&#10;&#10;$\mathbf{X} = \mb{N}\left(\mb{I}+\transclos{\mb{A}}\right)$&#10;&#10;\end{document}"/>
  <p:tag name="IGUANATEXSIZE" val="28"/>
  <p:tag name="IGUANATEXCURSOR" val="18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14"/>
  <p:tag name="ORIGINALWIDTH" val="3.064439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19"/>
  <p:tag name="ORIGINALWIDTH" val="6.629936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8.184974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2154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3.688719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6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583"/>
  <p:tag name="ORIGINALWIDTH" val="3.599261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4"/>
  <p:tag name="ORIGINALWIDTH" val="7.835915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184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43"/>
  <p:tag name="ORIGINALWIDTH" val="4.566"/>
  <p:tag name="LATEXADDIN" val="\documentclass{article}&#10;\usepackage{amsmath}&#10;\pagestyle{empty}&#10;\begin{document}&#10;&#10;&#10;$a_{&#10;kj}$&#10;&#10;\end{document}"/>
  <p:tag name="IGUANATEXSIZE" val="28"/>
  <p:tag name="IGUANATEXCURSOR" val="88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4.965077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19"/>
  <p:tag name="ORIGINALWIDTH" val="4.96507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2"/>
  <p:tag name="ORIGINALWIDTH" val="3.434409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l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1.563808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j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31"/>
  <p:tag name="ORIGINALWIDTH" val="3.064436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65"/>
  <p:tag name="ORIGINALWIDTH" val="3.434407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i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76"/>
  <p:tag name="ORIGINALWIDTH" val="2.115203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09"/>
  <p:tag name="ORIGINALWIDTH" val="5.4036"/>
  <p:tag name="LATEXADDIN" val="\documentclass{article}&#10;\usepackage{amsmath}&#10;\pagestyle{empty}&#10;\begin{document}&#10;&#10;&#10;$n_k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78"/>
  <p:tag name="ORIGINALWIDTH" val="3.434426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31381"/>
  <p:tag name="ORIGINALWIDTH" val="242.9164"/>
  <p:tag name="OUTPUTTYPE" val="SVG"/>
  <p:tag name="IGUANATEXVERSION" val="159"/>
  <p:tag name="LATEXADDIN" val="\documentclass{article}&#10;\usepackage{amsmath, amssymb}&#10;\newcommand{\mb}[1]{\mathbf{#1}}&#10;\newcommand{\RR}{\mathbb R}&#10;\newcommand{\transclos}[1]{\bar{#1}}&#10;&#10;\pagestyle{empty}&#10;\begin{document}&#10;&#10;$$\min_{\mb{A} \in \RR^{d\times d}} \left\|\mb{X}\left(\mb{I} + \transclos{\mb{A}}\right)^{-1}\right\|_1 + \lambda\|\mb{A}\|_1\quad \text{ s.t.}\quad tr\left(e^{\mb{A} \odot \mb{A}}\right)= d$$&#10;&#10;&#10;\end{document}"/>
  <p:tag name="IGUANATEXSIZE" val="28"/>
  <p:tag name="IGUANATEXCURSOR" val="150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2196"/>
  <p:tag name="ORIGINALWIDTH" val="30.68664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[+\mb{N}_s]{\left(\mb{I}+\transclos{\mb{A}}\right)}$&#10;&#10;\end{document}"/>
  <p:tag name="IGUANATEXSIZE" val="28"/>
  <p:tag name="IGUANATEXCURSOR" val="227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309"/>
  <p:tag name="ORIGINALWIDTH" val="61.03623"/>
  <p:tag name="OUTPUTTYPE" val="SVG"/>
  <p:tag name="IGUANATEXVERSION" val="159"/>
  <p:tag name="LATEXADDIN" val="\documentclass{article}&#10;\usepackage{amsmath, amssymb}&#10;\newcommand{\mb}[1]{\mathbf{#1}}&#10;\newcommand{\RR}{\mathbb R}&#10;&#10;\pagestyle{empty}&#10;\begin{document}&#10;&#10;$$ \left\|\mb{X} - \mb{X} \mb{A}\mb{M}\right\|_1$$&#10;&#10;&#10;\end{document}"/>
  <p:tag name="IGUANATEXSIZE" val="28"/>
  <p:tag name="IGUANATEXCURSOR" val="200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309"/>
  <p:tag name="ORIGINALWIDTH" val="50.15117"/>
  <p:tag name="OUTPUTTYPE" val="SVG"/>
  <p:tag name="IGUANATEXVERSION" val="159"/>
  <p:tag name="LATEXADDIN" val="\documentclass{article}&#10;\usepackage{amsmath, amssymb}&#10;\newcommand{\mb}[1]{\mathbf{#1}}&#10;\newcommand{\RR}{\mathbb R}&#10;&#10;\pagestyle{empty}&#10;\begin{document}&#10;&#10;$$ \left\|\mb{X} - \mb{X} \mb{A}\right\|_1$$&#10;&#10;&#10;\end{document}"/>
  <p:tag name="IGUANATEXSIZE" val="28"/>
  <p:tag name="IGUANATEXCURSOR" val="19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124.4389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pagestyle{empty}&#10;\begin{document}&#10;&#10;&#10;$\mathbf{X} = \left(\mb{C}+\mb{N}_f\right)\left(\mb{I}+\transclos{\mb{A}}\right) + \mb{N}_s$&#10;&#10;\end{document}"/>
  <p:tag name="IGUANATEXSIZE" val="28"/>
  <p:tag name="IGUANATEXCURSOR" val="27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7.985439"/>
  <p:tag name="LATEXADDIN" val="\documentclass{article}&#10;\usepackage{amsmath}&#10;\newcommand{\mb}[1]{\mathbf{#1}}&#10;\newcommand{\RR}{\mathbb R}&#10;\newcommand{\transclos}[1]{\bar{#1}}&#10;\pagestyle{empty}&#10;\begin{document}&#10;&#10;&#10;$\mathbf{X} = \left(\mb{C}+\mb{N}_f\right)\left(\mb{I}+\transclos{\mb{A}}\right) + \mb{N}_s$&#10;&#10;\end{document}"/>
  <p:tag name="IGUANATEXSIZE" val="28"/>
  <p:tag name="IGUANATEXCURSOR" val="27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8203"/>
  <p:tag name="ORIGINALWIDTH" val="72.25539"/>
  <p:tag name="OUTPUTTYPE" val="SVG"/>
  <p:tag name="IGUANATEXVERSION" val="159"/>
  <p:tag name="LATEXADDIN" val="\documentclass{article}&#10;\usepackage{amsmath}&#10;\pagestyle{empty}&#10;\begin{document}&#10;&#10;&#10;$\Rightarrow\mathbf{X} = \mathbf{X}\mathbf{A}+\mathbf{N}$&#10;&#10;\end{document}"/>
  <p:tag name="IGUANATEXSIZE" val="28"/>
  <p:tag name="IGUANATEXCURSOR" val="9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14"/>
  <p:tag name="ORIGINALWIDTH" val="3.064398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19"/>
  <p:tag name="ORIGINALWIDTH" val="6.629935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82"/>
  <p:tag name="ORIGINALWIDTH" val="2.31291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4861"/>
  <p:tag name="ORIGINALWIDTH" val="6.998672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5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8.184973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4995"/>
  <p:tag name="ORIGINALWIDTH" val="3.706861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82"/>
  <p:tag name="ORIGINALWIDTH" val="2.312879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2154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3.688718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5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34"/>
  <p:tag name="ORIGINALWIDTH" val="4.566001"/>
  <p:tag name="LATEXADDIN" val="\documentclass{article}&#10;\usepackage{amsmath}&#10;\pagestyle{empty}&#10;\begin{document}&#10;&#10;&#10;$a_{ij}$&#10;&#10;\end{document}"/>
  <p:tag name="IGUANATEXSIZE" val="28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583"/>
  <p:tag name="ORIGINALWIDTH" val="3.59926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4"/>
  <p:tag name="ORIGINALWIDTH" val="7.835945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184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35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"/>
  <p:tag name="ORIGINALWIDTH" val="8.184973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6551"/>
  <p:tag name="ORIGINALWIDTH" val="2.785143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6"/>
  <p:tag name="ORIGINALWIDTH" val="2.342569"/>
  <p:tag name="LATEXADDIN" val="\documentclass{article}&#10;\usepackage{amsmath, amssymb}&#10;\newcommand{\mb}[1]{\mathbf{#1}}&#10;\newcommand{\RR}{\mathbb R}&#10;&#10;\pagestyle{empty}&#10;\begin{document}&#10;&#10;$$ \left\|\mb{X} - \mb{X} \mb{A}\right\|_1$$&#10;&#10;&#10;\end{document}"/>
  <p:tag name="IGUANATEXSIZE" val="28"/>
  <p:tag name="IGUANATEXCURSOR" val="19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2"/>
  <p:tag name="ORIGINALWIDTH" val="7.985437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505"/>
  <p:tag name="ORIGINALWIDTH" val="6.091323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8"/>
  <p:tag name="ORIGINALWIDTH" val="16.57443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14"/>
  <p:tag name="ORIGINALWIDTH" val="5.557452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6"/>
  <p:tag name="ORIGINALWIDTH" val="2.342604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2579"/>
  <p:tag name="ORIGINALWIDTH" val="2.540877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6"/>
  <p:tag name="ORIGINALWIDTH" val="2.34257"/>
  <p:tag name="LATEXADDIN" val="\documentclass{article}&#10;\usepackage{amsmath, amssymb}&#10;\newcommand{\mb}[1]{\mathbf{#1}}&#10;\newcommand{\RR}{\mathbb R}&#10;&#10;\pagestyle{empty}&#10;\begin{document}&#10;&#10;$$ \left\|\mb{X} - \mb{X} \mb{A}\mb{M}\right\|_1$$&#10;&#10;&#10;\end{document}"/>
  <p:tag name="IGUANATEXSIZE" val="28"/>
  <p:tag name="IGUANATEXCURSOR" val="200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2"/>
  <p:tag name="ORIGINALWIDTH" val="7.985439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505"/>
  <p:tag name="ORIGINALWIDTH" val="6.091324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78"/>
  <p:tag name="ORIGINALWIDTH" val="27.47668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6"/>
  <p:tag name="ORIGINALWIDTH" val="2.34257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2579"/>
  <p:tag name="ORIGINALWIDTH" val="2.540843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21"/>
  <p:tag name="ORIGINALWIDTH" val="2.31093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[+\mb{N}_s]{\left(\mb{I}+\transclos{\mb{A}}\right)}$&#10;&#10;\end{document}"/>
  <p:tag name="IGUANATEXSIZE" val="28"/>
  <p:tag name="IGUANATEXCURSOR" val="227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4955"/>
  <p:tag name="ORIGINALWIDTH" val="2.629668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1.056811"/>
  <p:tag name="LATEXADDIN" val="\documentclass{article}&#10;\usepackage{amsmath}&#10;\pagestyle{empty}&#10;\begin{document}&#10;&#10;&#10;$\hdots$&#10;&#10;\end{document}"/>
  <p:tag name="IGUANATEXSIZE" val="20"/>
  <p:tag name="IGUANATEXCURSOR" val="63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0607"/>
  <p:tag name="ORIGINALWIDTH" val="5.133717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49888"/>
  <p:tag name="ORIGINALWIDTH" val="2.776237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321"/>
  <p:tag name="ORIGINALWIDTH" val="6.033435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21"/>
  <p:tag name="ORIGINALWIDTH" val="2.310939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352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408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296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0906"/>
  <p:tag name="ORIGINALWIDTH" val="6.62438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874"/>
  <p:tag name="ORIGINALWIDTH" val="8.845612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0607"/>
  <p:tag name="ORIGINALWIDTH" val="5.133717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1.056772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5011"/>
  <p:tag name="ORIGINALWIDTH" val="6.186866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6834"/>
  <p:tag name="ORIGINALWIDTH" val="2.207199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6029"/>
  <p:tag name="ORIGINALWIDTH" val="16.0935"/>
  <p:tag name="LATEXADDIN" val="\documentclass{article}&#10;\usepackage{amsmath, amssymb}&#10;\newcommand{\mb}[1]{\mathbf{#1}}&#10;\newcommand{\RR}{\mathbb R}&#10;\newcommand{\transclos}[1]{\bar{#1}}&#10;&#10;\pagestyle{empty}&#10;\begin{document}&#10;&#10;$$\min_{\mb{A} \in \RR^{d\times d}} \left\|\mb{X}\left(\mb{I} + \transclos{\mb{A}}\right)^{-1}\right\|_1 + \lambda\|\mb{A}\|_1\quad \text{ s.t.}\quad tr\left(e^{\mb{A} \odot \mb{A}}\right)= d$$&#10;&#10;&#10;\end{document}"/>
  <p:tag name="IGUANATEXSIZE" val="28"/>
  <p:tag name="IGUANATEXCURSOR" val="150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83"/>
  <p:tag name="ORIGINALWIDTH" val="6.038498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6018"/>
  <p:tag name="ORIGINALWIDTH" val="3.860433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9246"/>
  <p:tag name="ORIGINALWIDTH" val="4.795894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09983"/>
  <p:tag name="ORIGINALWIDTH" val="2.88712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9938"/>
  <p:tag name="ORIGINALWIDTH" val="3.016901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09983"/>
  <p:tag name="ORIGINALWIDTH" val="2.887092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6907"/>
  <p:tag name="ORIGINALWIDTH" val="2.641901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1.056772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685"/>
  <p:tag name="ORIGINALWIDTH" val="2.641901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685"/>
  <p:tag name="ORIGINALWIDTH" val="2.641901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2"/>
  <p:tag name="ORIGINALWIDTH" val="7.985433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2165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2"/>
  <p:tag name="ORIGINALWIDTH" val="3.688695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2"/>
  <p:tag name="ORIGINALWIDTH" val="6.629921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02"/>
  <p:tag name="ORIGINALWIDTH" val="3.599268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65"/>
  <p:tag name="ORIGINALWIDTH" val="7.835939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1828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9573"/>
  <p:tag name="ORIGINALWIDTH" val="4.718954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1.056811"/>
  <p:tag name="LATEXADDIN" val="\documentclass{article}&#10;\usepackage{amsmath}&#10;\pagestyle{empty}&#10;\begin{document}&#10;&#10;&#10;$\hdots$&#10;&#10;\end{document}"/>
  <p:tag name="IGUANATEXSIZE" val="20"/>
  <p:tag name="IGUANATEXCURSOR" val="63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2649"/>
  <p:tag name="ORIGINALWIDTH" val="2.540889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6907"/>
  <p:tag name="ORIGINALWIDTH" val="2.641873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685"/>
  <p:tag name="ORIGINALWIDTH" val="2.641873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685"/>
  <p:tag name="ORIGINALWIDTH" val="2.641873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2649"/>
  <p:tag name="ORIGINALWIDTH" val="2.540889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2"/>
  <p:tag name="ORIGINALWIDTH" val="6.629949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44544"/>
  <p:tag name="ORIGINALWIDTH" val="4.935095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3"/>
  <p:tag name="ORIGINALWIDTH" val="2.342604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65"/>
  <p:tag name="ORIGINALWIDTH" val="7.835939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3"/>
  <p:tag name="ORIGINALWIDTH" val="2.342548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1.056772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2593"/>
  <p:tag name="ORIGINALWIDTH" val="2.540889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7739"/>
  <p:tag name="ORIGINALWIDTH" val="12.16524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7132"/>
  <p:tag name="ORIGINALWIDTH" val="7.717941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2165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36"/>
  <p:tag name="ORIGINALWIDTH" val="3.828515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83"/>
  <p:tag name="ORIGINALWIDTH" val="6.038498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2126"/>
  <p:tag name="ORIGINALWIDTH" val="5.151828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83"/>
  <p:tag name="ORIGINALWIDTH" val="6.038498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2.601884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09"/>
  <p:tag name="ORIGINALWIDTH" val="6.629949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1.056772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4831"/>
  <p:tag name="ORIGINALWIDTH" val="4.745528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2"/>
  <p:tag name="ORIGINALWIDTH" val="2.312861"/>
  <p:tag name="LATEXADDIN" val="\documentclass{article}&#10;\usepackage{amsmath}&#10;\pagestyle{empty}&#10;\begin{document}&#10;&#10;&#10;$(V,E)$&#10;&#10;\end{document}"/>
  <p:tag name="IGUANATEXSIZE" val="24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2"/>
  <p:tag name="ORIGINALWIDTH" val="24.50909"/>
  <p:tag name="OUTPUTTYPE" val="SVG"/>
  <p:tag name="IGUANATEXVERSION" val="159"/>
  <p:tag name="LATEXADDIN" val="\documentclass{article}&#10;\usepackage{amsmath}&#10;\pagestyle{empty}&#10;\begin{document}&#10;&#10;&#10;$(V,E)$&#10;&#10;\end{document}"/>
  <p:tag name="IGUANATEXSIZE" val="24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4606"/>
  <p:tag name="ORIGINALWIDTH" val="7.108431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9331"/>
  <p:tag name="ORIGINALWIDTH" val="1.166568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722"/>
  <p:tag name="ORIGINALWIDTH" val="7.235662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2"/>
  <p:tag name="ORIGINALWIDTH" val="2.312861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80371"/>
  <p:tag name="ORIGINALWIDTH" val="8.853037"/>
  <p:tag name="LATEXADDIN" val="\documentclass{article}&#10;\usepackage{amsmath}&#10;\pagestyle{empty}&#10;\begin{document}&#10;&#10;&#10;$\Rightarrow\mathbf{X} = \mathbf{X}\mathbf{A}+\mathbf{N}$&#10;&#10;\end{document}"/>
  <p:tag name="IGUANATEXSIZE" val="28"/>
  <p:tag name="IGUANATEXCURSOR" val="9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2"/>
  <p:tag name="ORIGINALWIDTH" val="7.985461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09"/>
  <p:tag name="ORIGINALWIDTH" val="6.62992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65"/>
  <p:tag name="ORIGINALWIDTH" val="16.57446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2"/>
  <p:tag name="ORIGINALWIDTH" val="6.62992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62"/>
  <p:tag name="ORIGINALWIDTH" val="8.184983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9.913032"/>
  <p:tag name="OUTPUTTYPE" val="SVG"/>
  <p:tag name="IGUANATEXVERSION" val="159"/>
  <p:tag name="LATEXADDIN" val="\documentclass{article}&#10;\usepackage{amsmath}&#10;\pagestyle{empty}&#10;\begin{document}&#10;&#10;&#10;$\hdots$&#10;&#10;\end{document}"/>
  <p:tag name="IGUANATEXSIZE" val="20"/>
  <p:tag name="IGUANATEXCURSOR" val="63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37"/>
  <p:tag name="ORIGINALWIDTH" val="4.9651"/>
  <p:tag name="LATEXADDIN" val="\documentclass{article}&#10;\usepackage{amsmath}&#10;\pagestyle{empty}&#10;\begin{document}&#10;&#10;&#10;$$x_j = \sum_{i\in \text{Parents}(j)}x_ia_{ij} + n_j$$&#10;&#10;\end{document}"/>
  <p:tag name="IGUANATEXSIZE" val="28"/>
  <p:tag name="IGUANATEXCURSOR" val="13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8962"/>
  <p:tag name="ORIGINALWIDTH" val="3.064453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09"/>
  <p:tag name="ORIGINALWIDTH" val="6.629919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975"/>
  <p:tag name="ORIGINALWIDTH" val="13.26962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18"/>
  <p:tag name="ORIGINALWIDTH" val="2.115185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602"/>
  <p:tag name="ORIGINALWIDTH" val="3.860404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5497"/>
  <p:tag name="ORIGINALWIDTH" val="4.460572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1525"/>
  <p:tag name="ORIGINALWIDTH" val="14.37021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0193"/>
  <p:tag name="ORIGINALWIDTH" val="8.6900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8962"/>
  <p:tag name="ORIGINALWIDTH" val="3.064453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26"/>
  <p:tag name="ORIGINALWIDTH" val="9.913032"/>
  <p:tag name="OUTPUTTYPE" val="SVG"/>
  <p:tag name="IGUANATEXVERSION" val="159"/>
  <p:tag name="LATEXADDIN" val="\documentclass{article}&#10;\usepackage{amsmath}&#10;\pagestyle{empty}&#10;\begin{document}&#10;&#10;&#10;$\hdots$&#10;&#10;\end{document}"/>
  <p:tag name="IGUANATEXSIZE" val="20"/>
  <p:tag name="IGUANATEXCURSOR" val="63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0193"/>
  <p:tag name="ORIGINALWIDTH" val="1.80807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37"/>
  <p:tag name="ORIGINALWIDTH" val="4.965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418"/>
  <p:tag name="ORIGINALWIDTH" val="2.115185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37"/>
  <p:tag name="ORIGINALWIDTH" val="4.565971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8962"/>
  <p:tag name="ORIGINALWIDTH" val="5.55745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6364"/>
  <p:tag name="ORIGINALWIDTH" val="6.629947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37"/>
  <p:tag name="ORIGINALWIDTH" val="5.40357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8962"/>
  <p:tag name="ORIGINALWIDTH" val="3.064425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65"/>
  <p:tag name="ORIGINALWIDTH" val="7.835939"/>
  <p:tag name="LATEXADDIN" val="\documentclass{article}&#10;\usepackage{amsmath}&#10;\pagestyle{empty}&#10;\begin{document}&#10;&#10;&#10;$\mathbf{A} = \{a_{ij}\}_{1\leq i,j \leq d}$&#10;&#10;\end{document}"/>
  <p:tag name="IGUANATEXSIZE" val="28"/>
  <p:tag name="IGUANATEXCURSOR" val="125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609"/>
  <p:tag name="ORIGINALWIDTH" val="6.629921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792"/>
  <p:tag name="ORIGINALWIDTH" val="10.75717"/>
  <p:tag name="OUTPUTTYPE" val="SVG"/>
  <p:tag name="IGUANATEXVERSION" val="159"/>
  <p:tag name="LATEXADDIN" val="\documentclass{article}&#10;\usepackage{amsmath}&#10;\pagestyle{empty}&#10;\begin{document}&#10;&#10;&#10;$a_{ij}$&#10;&#10;\end{document}"/>
  <p:tag name="IGUANATEXSIZE" val="28"/>
  <p:tag name="IGUANATEXCURSOR" val="89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3"/>
  <p:tag name="ORIGINALWIDTH" val="3.539201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836"/>
  <p:tag name="ORIGINALWIDTH" val="4.566001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16"/>
  <p:tag name="ORIGINALWIDTH" val="5.557452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4173"/>
  <p:tag name="ORIGINALWIDTH" val="3.539201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2593"/>
  <p:tag name="ORIGINALWIDTH" val="2.540889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3999"/>
  <p:tag name="ORIGINALWIDTH" val="4.718954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9016"/>
  <p:tag name="ORIGINALWIDTH" val="7.925619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3999"/>
  <p:tag name="ORIGINALWIDTH" val="4.718954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783"/>
  <p:tag name="ORIGINALWIDTH" val="3.587992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9.654023"/>
  <p:tag name="OUTPUTTYPE" val="SVG"/>
  <p:tag name="IGUANATEXVERSION" val="159"/>
  <p:tag name="LATEXADDIN" val="\documentclass{article}&#10;\usepackage{amsmath}&#10;\pagestyle{empty}&#10;\begin{document}&#10;&#10;&#10;$n_k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792"/>
  <p:tag name="ORIGINALWIDTH" val="12.34157"/>
  <p:tag name="OUTPUTTYPE" val="SVG"/>
  <p:tag name="IGUANATEXVERSION" val="159"/>
  <p:tag name="LATEXADDIN" val="\documentclass{article}&#10;\usepackage{amsmath}&#10;\pagestyle{empty}&#10;\begin{document}&#10;&#10;&#10;$a_{&#10;kj}$&#10;&#10;\end{document}"/>
  <p:tag name="IGUANATEXSIZE" val="28"/>
  <p:tag name="IGUANATEXCURSOR" val="88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8.139339"/>
  <p:tag name="OUTPUTTYPE" val="SVG"/>
  <p:tag name="IGUANATEXVERSION" val="159"/>
  <p:tag name="LATEXADDIN" val="\documentclass{article}&#10;\usepackage{amsmath}&#10;\pagestyle{empty}&#10;\begin{document}&#10;&#10;&#10;$n_i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827"/>
  <p:tag name="ORIGINALWIDTH" val="8.760443"/>
  <p:tag name="OUTPUTTYPE" val="SVG"/>
  <p:tag name="IGUANATEXVERSION" val="159"/>
  <p:tag name="LATEXADDIN" val="\documentclass{article}&#10;\usepackage{amsmath}&#10;\pagestyle{empty}&#10;\begin{document}&#10;&#10;&#10;$n_j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7.692681"/>
  <p:tag name="OUTPUTTYPE" val="SVG"/>
  <p:tag name="IGUANATEXVERSION" val="159"/>
  <p:tag name="LATEXADDIN" val="\documentclass{article}&#10;\usepackage{amsmath}&#10;\pagestyle{empty}&#10;\begin{document}&#10;&#10;&#10;$n_l$&#10;&#10;\end{document}"/>
  <p:tag name="IGUANATEXSIZE" val="20"/>
  <p:tag name="IGUANATEXCURSOR" val="84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9.367795"/>
  <p:tag name="OUTPUTTYPE" val="SVG"/>
  <p:tag name="IGUANATEXVERSION" val="159"/>
  <p:tag name="LATEXADDIN" val="\documentclass{article}&#10;\usepackage{amsmath}&#10;\pagestyle{empty}&#10;\begin{document}&#10;&#10;&#10;$x_k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28"/>
  <p:tag name="ORIGINALWIDTH" val="7.853069"/>
  <p:tag name="OUTPUTTYPE" val="SVG"/>
  <p:tag name="IGUANATEXVERSION" val="159"/>
  <p:tag name="LATEXADDIN" val="\documentclass{article}&#10;\usepackage{amsmath}&#10;\pagestyle{empty}&#10;\begin{document}&#10;&#10;&#10;$x_i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783"/>
  <p:tag name="ORIGINALWIDTH" val="8.474258"/>
  <p:tag name="OUTPUTTYPE" val="SVG"/>
  <p:tag name="IGUANATEXVERSION" val="159"/>
  <p:tag name="LATEXADDIN" val="\documentclass{article}&#10;\usepackage{amsmath}&#10;\pagestyle{empty}&#10;\begin{document}&#10;&#10;&#10;$x_j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8271"/>
  <p:tag name="ORIGINALWIDTH" val="7.406453"/>
  <p:tag name="OUTPUTTYPE" val="SVG"/>
  <p:tag name="IGUANATEXVERSION" val="159"/>
  <p:tag name="LATEXADDIN" val="\documentclass{article}&#10;\usepackage{amsmath}&#10;\pagestyle{empty}&#10;\begin{document}&#10;&#10;&#10;$x_l$&#10;&#10;\end{document}"/>
  <p:tag name="IGUANATEXSIZE" val="20"/>
  <p:tag name="IGUANATEXCURSOR" val="86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8203"/>
  <p:tag name="ORIGINALWIDTH" val="59.72389"/>
  <p:tag name="OUTPUTTYPE" val="SVG"/>
  <p:tag name="IGUANATEXVERSION" val="159"/>
  <p:tag name="LATEXADDIN" val="\documentclass{article}&#10;\usepackage{amsmath}&#10;\pagestyle{empty}&#10;\begin{document}&#10;&#10;&#10;$\mathbf{X} = \mathbf{X}\mathbf{A}+\mathbf{N}$&#10;&#10;\end{document}"/>
  <p:tag name="IGUANATEXSIZE" val="28"/>
  <p:tag name="IGUANATEXCURSOR" val="12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9"/>
  <p:tag name="ORIGINALWIDTH" val="8.184984"/>
  <p:tag name="OUTPUTTYPE" val="SVG"/>
  <p:tag name="IGUANATEXVERSION" val="159"/>
  <p:tag name="LATEXADDIN" val="\documentclass{article}&#10;\usepackage{amsmath}&#10;\pagestyle{empty}&#10;\begin{document}&#10;&#10;&#10;$\mathbf{N}$&#10;&#10;\end{document}"/>
  <p:tag name="IGUANATEXSIZE" val="20"/>
  <p:tag name="IGUANATEXCURSOR" val="110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3414"/>
  <p:tag name="ORIGINALWIDTH" val="74.75405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pagestyle{empty}&#10;\begin{document}&#10;&#10;&#10;$\mathbf{X} = \mb{N}\left(\mb{I}-\mb{A}\right)^{-1}$&#10;&#10;\end{document}"/>
  <p:tag name="IGUANATEXSIZE" val="28"/>
  <p:tag name="IGUANATEXCURSOR" val="18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792"/>
  <p:tag name="ORIGINALWIDTH" val="10.49966"/>
  <p:tag name="OUTPUTTYPE" val="SVG"/>
  <p:tag name="IGUANATEXVERSION" val="159"/>
  <p:tag name="LATEXADDIN" val="\documentclass{article}&#10;\usepackage{amsmath}&#10;\pagestyle{empty}&#10;\begin{document}&#10;&#10;&#10;$a_{lj}$&#10;&#10;\end{document}"/>
  <p:tag name="IGUANATEXSIZE" val="28"/>
  <p:tag name="IGUANATEXCURSOR" val="87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248"/>
  <p:tag name="ORIGINALWIDTH" val="115.8576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pagestyle{empty}&#10;\begin{document}&#10;&#10;&#10;$= \mb{N}\left(\mb{I}+\mb{A}+...+\mb{A}^{(d-1)}\right)$&#10;&#10;\end{document}"/>
  <p:tag name="IGUANATEXSIZE" val="28"/>
  <p:tag name="IGUANATEXCURSOR" val="182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696"/>
  <p:tag name="ORIGINALWIDTH" val="53.41816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pagestyle{empty}&#10;\begin{document}&#10;&#10;&#10;$= \mb{N}\left(\mb{I}+\transclos{\mb{A}}\right)$&#10;&#10;\end{document}"/>
  <p:tag name="IGUANATEXSIZE" val="28"/>
  <p:tag name="IGUANATEXCURSOR" val="181"/>
  <p:tag name="TRANSPARENCY" val="True"/>
  <p:tag name="LATEXENGINEID" val="1"/>
  <p:tag name="TEMPFOLDER" val="C:\Windows\Temp\"/>
  <p:tag name="LATEXFORMHEIGHT" val="320.1"/>
  <p:tag name="LATEXFORMWIDTH" val="384.9"/>
  <p:tag name="LATEXFORMWRAP" val="True"/>
  <p:tag name="BITMAPVECTO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73"/>
  <p:tag name="ORIGINALWIDTH" val="30.68664"/>
  <p:tag name="OUTPUTTYPE" val="SVG"/>
  <p:tag name="IGUANATEXVERSION" val="15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{\left(\mb{I}+\transclos{\mb{A}}\right)}$&#10;&#10;\end{document}"/>
  <p:tag name="IGUANATEXSIZE" val="28"/>
  <p:tag name="IGUANATEXCURSOR" val="256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5459"/>
  <p:tag name="ORIGINALWIDTH" val="7.985443"/>
  <p:tag name="OUTPUTTYPE" val="SVG"/>
  <p:tag name="IGUANATEXVERSION" val="159"/>
  <p:tag name="LATEXADDIN" val="\documentclass{article}&#10;\usepackage{amsmath}&#10;\pagestyle{empty}&#10;\begin{document}&#10;&#10;&#10;$\mathbf{X}$&#10;&#10;\end{document}"/>
  <p:tag name="IGUANATEXSIZE" val="20"/>
  <p:tag name="IGUANATEXCURSOR" val="93"/>
  <p:tag name="TRANSPARENCY" val="True"/>
  <p:tag name="LATEXENGINEID" val="1"/>
  <p:tag name="TEMPFOLDER" val="C:\Windows\Temp\"/>
  <p:tag name="LATEXFORMHEIGHT" val="320"/>
  <p:tag name="LATEXFORMWIDTH" val="385"/>
  <p:tag name="LATEXFORMWRAP" val="True"/>
  <p:tag name="BITMAPVECTO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18"/>
  <p:tag name="ORIGINALWIDTH" val="2.310939"/>
  <p:tag name="LATEXADDIN" val="\documentclass{article}&#10;\usepackage{amsmath}&#10;\newcommand{\mb}[1]{\mathbf{#1}}&#10;\newcommand{\RR}{\mathbb R}&#10;\newcommand{\transclos}[1]{\bar{#1}}&#10;\usepackage{mathtools}&#10;\pagestyle{empty}&#10;\begin{document}&#10;&#10;&#10;$\xRightarrow{\left(\mb{I}+\transclos{\mb{A}}\right)}$&#10;&#10;\end{document}"/>
  <p:tag name="IGUANATEXSIZE" val="28"/>
  <p:tag name="IGUANATEXCURSOR" val="256"/>
  <p:tag name="TRANSPARENCY" val="True"/>
  <p:tag name="LATEXENGINEID" val="1"/>
  <p:tag name="TEMPFOLDER" val="C:\Windows\Temp\"/>
  <p:tag name="LATEXFORMHEIGHT" val="327.9"/>
  <p:tag name="LATEXFORMWIDTH" val="583.8"/>
  <p:tag name="LATEXFORMWRAP" val="True"/>
  <p:tag name="BITMAPVECTOR" val="1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4954"/>
  <p:tag name="ORIGINALWIDTH" val="2.629668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0606"/>
  <p:tag name="ORIGINALWIDTH" val="5.133718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49887"/>
  <p:tag name="ORIGINALWIDTH" val="2.776237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319"/>
  <p:tag name="ORIGINALWIDTH" val="6.033436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1218"/>
  <p:tag name="ORIGINALWIDTH" val="2.310939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H Course">
  <a:themeElements>
    <a:clrScheme name="ETH">
      <a:dk1>
        <a:srgbClr val="000000"/>
      </a:dk1>
      <a:lt1>
        <a:srgbClr val="FFFFFF"/>
      </a:lt1>
      <a:dk2>
        <a:srgbClr val="002B5F"/>
      </a:dk2>
      <a:lt2>
        <a:srgbClr val="808080"/>
      </a:lt2>
      <a:accent1>
        <a:srgbClr val="4F0E2B"/>
      </a:accent1>
      <a:accent2>
        <a:srgbClr val="005C3C"/>
      </a:accent2>
      <a:accent3>
        <a:srgbClr val="A03232"/>
      </a:accent3>
      <a:accent4>
        <a:srgbClr val="F7F0BC"/>
      </a:accent4>
      <a:accent5>
        <a:srgbClr val="C8DEC8"/>
      </a:accent5>
      <a:accent6>
        <a:srgbClr val="D6D6F5"/>
      </a:accent6>
      <a:hlink>
        <a:srgbClr val="A71D5B"/>
      </a:hlink>
      <a:folHlink>
        <a:srgbClr val="A71D5B"/>
      </a:folHlink>
    </a:clrScheme>
    <a:fontScheme name="MP tes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28575">
          <a:noFill/>
          <a:miter lim="800000"/>
          <a:headEnd type="none" w="med" len="med"/>
          <a:tailEnd type="arrow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>
            <a:solidFill>
              <a:schemeClr val="bg1"/>
            </a:solidFill>
            <a:latin typeface="+mn-lt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b="0" dirty="0" smtClean="0">
            <a:latin typeface="+mn-lt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BB7416D258424E96F16BDE001520A3" ma:contentTypeVersion="4" ma:contentTypeDescription="Ein neues Dokument erstellen." ma:contentTypeScope="" ma:versionID="b0ec8e366acf2a84ba613e3a3b21aded">
  <xsd:schema xmlns:xsd="http://www.w3.org/2001/XMLSchema" xmlns:xs="http://www.w3.org/2001/XMLSchema" xmlns:p="http://schemas.microsoft.com/office/2006/metadata/properties" xmlns:ns3="a7229084-7930-45c8-adcb-d5b72be78fae" targetNamespace="http://schemas.microsoft.com/office/2006/metadata/properties" ma:root="true" ma:fieldsID="66af4244588a873193197db9127a3c05" ns3:_="">
    <xsd:import namespace="a7229084-7930-45c8-adcb-d5b72be78f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29084-7930-45c8-adcb-d5b72be78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08EE-44E2-416C-A9B9-960086297C4A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a7229084-7930-45c8-adcb-d5b72be78fae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3E6D46-5F08-4D82-B884-C390B0F50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229084-7930-45c8-adcb-d5b72be78f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00065-A971-4BB1-B32F-24D49B8F27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Widescreen</PresentationFormat>
  <Paragraphs>91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Myriad Pro</vt:lpstr>
      <vt:lpstr>Times New Roman</vt:lpstr>
      <vt:lpstr>Wingdings</vt:lpstr>
      <vt:lpstr>Wingdings 2</vt:lpstr>
      <vt:lpstr>Office Theme</vt:lpstr>
      <vt:lpstr>ETH Course</vt:lpstr>
      <vt:lpstr>Learning Gene Regulatory Networks under  Few Root Causes Assumption</vt:lpstr>
      <vt:lpstr>Linear Structural Equation Model (SEM)</vt:lpstr>
      <vt:lpstr>Linear SEM: Closed form</vt:lpstr>
      <vt:lpstr>Novel Assumption: Few Root Causes (plus Noise)</vt:lpstr>
      <vt:lpstr>Our method: MÖBIUS</vt:lpstr>
      <vt:lpstr>Results: DAG Learning on CausalBench (Chevalley et. al., 2022), datasets from (Replogle et. al., 2022)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Gene Regulatory Networks under Few Root Causes assumption.</dc:title>
  <dc:creator>Misiakos  Panagiotis</dc:creator>
  <cp:lastModifiedBy>Misiakos  Panagiotis</cp:lastModifiedBy>
  <cp:revision>12</cp:revision>
  <dcterms:created xsi:type="dcterms:W3CDTF">2023-05-02T22:22:07Z</dcterms:created>
  <dcterms:modified xsi:type="dcterms:W3CDTF">2023-05-05T16:19:01Z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0x01010087BB7416D258424E96F16BDE001520A3</vt:lpwstr>
  </property>
</Properties>
</file>